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5"/>
  </p:notesMasterIdLst>
  <p:sldIdLst>
    <p:sldId id="256" r:id="rId5"/>
    <p:sldId id="278" r:id="rId6"/>
    <p:sldId id="257" r:id="rId7"/>
    <p:sldId id="258" r:id="rId8"/>
    <p:sldId id="259" r:id="rId9"/>
    <p:sldId id="260" r:id="rId10"/>
    <p:sldId id="262" r:id="rId11"/>
    <p:sldId id="261" r:id="rId12"/>
    <p:sldId id="265" r:id="rId13"/>
    <p:sldId id="266" r:id="rId14"/>
    <p:sldId id="267" r:id="rId15"/>
    <p:sldId id="268" r:id="rId16"/>
    <p:sldId id="272" r:id="rId17"/>
    <p:sldId id="270" r:id="rId18"/>
    <p:sldId id="271" r:id="rId19"/>
    <p:sldId id="273" r:id="rId20"/>
    <p:sldId id="274" r:id="rId21"/>
    <p:sldId id="275" r:id="rId22"/>
    <p:sldId id="277" r:id="rId23"/>
    <p:sldId id="276" r:id="rId24"/>
  </p:sldIdLst>
  <p:sldSz cx="12192000" cy="6858000"/>
  <p:notesSz cx="6858000" cy="13430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8.svg"/><Relationship Id="rId9" Type="http://schemas.openxmlformats.org/officeDocument/2006/relationships/image" Target="../media/image22.png"/></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5.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ata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8.svg"/><Relationship Id="rId9"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5.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AD9074-DCA1-4C45-986D-2F8E9DD38DD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3EDB136-BD1A-4B56-948B-F024C9D21F5E}">
      <dgm:prSet/>
      <dgm:spPr/>
      <dgm:t>
        <a:bodyPr/>
        <a:lstStyle/>
        <a:p>
          <a:pPr>
            <a:lnSpc>
              <a:spcPct val="100000"/>
            </a:lnSpc>
          </a:pPr>
          <a:r>
            <a:rPr lang="nl-NL"/>
            <a:t>Wat is normaal</a:t>
          </a:r>
          <a:endParaRPr lang="en-US"/>
        </a:p>
      </dgm:t>
    </dgm:pt>
    <dgm:pt modelId="{1C4E4761-7A0A-4A22-84F4-F890CE7C6D99}" type="parTrans" cxnId="{E7B01BC9-564A-4930-A917-D1B66332C8C3}">
      <dgm:prSet/>
      <dgm:spPr/>
      <dgm:t>
        <a:bodyPr/>
        <a:lstStyle/>
        <a:p>
          <a:endParaRPr lang="en-US"/>
        </a:p>
      </dgm:t>
    </dgm:pt>
    <dgm:pt modelId="{D2BA3E9E-845B-43F9-8F08-052D2D6B6DF1}" type="sibTrans" cxnId="{E7B01BC9-564A-4930-A917-D1B66332C8C3}">
      <dgm:prSet/>
      <dgm:spPr/>
      <dgm:t>
        <a:bodyPr/>
        <a:lstStyle/>
        <a:p>
          <a:endParaRPr lang="en-US"/>
        </a:p>
      </dgm:t>
    </dgm:pt>
    <dgm:pt modelId="{2E6B6B6E-E988-4EE8-A47F-7425AE24DB06}">
      <dgm:prSet/>
      <dgm:spPr/>
      <dgm:t>
        <a:bodyPr/>
        <a:lstStyle/>
        <a:p>
          <a:pPr>
            <a:lnSpc>
              <a:spcPct val="100000"/>
            </a:lnSpc>
          </a:pPr>
          <a:r>
            <a:rPr lang="nl-NL"/>
            <a:t>Hoe ga ik om met verschillen</a:t>
          </a:r>
          <a:endParaRPr lang="en-US"/>
        </a:p>
      </dgm:t>
    </dgm:pt>
    <dgm:pt modelId="{5BB58653-F9E2-4552-82F5-D109C8DACB18}" type="parTrans" cxnId="{48825F46-5FD5-430F-BF34-F8F21E3A2277}">
      <dgm:prSet/>
      <dgm:spPr/>
      <dgm:t>
        <a:bodyPr/>
        <a:lstStyle/>
        <a:p>
          <a:endParaRPr lang="en-US"/>
        </a:p>
      </dgm:t>
    </dgm:pt>
    <dgm:pt modelId="{C6BE410F-EB64-4E38-9F32-AFD0F0E8EB0A}" type="sibTrans" cxnId="{48825F46-5FD5-430F-BF34-F8F21E3A2277}">
      <dgm:prSet/>
      <dgm:spPr/>
      <dgm:t>
        <a:bodyPr/>
        <a:lstStyle/>
        <a:p>
          <a:endParaRPr lang="en-US"/>
        </a:p>
      </dgm:t>
    </dgm:pt>
    <dgm:pt modelId="{FCBAAB86-5D40-49FF-B928-44EC04D0FCC7}">
      <dgm:prSet/>
      <dgm:spPr/>
      <dgm:t>
        <a:bodyPr/>
        <a:lstStyle/>
        <a:p>
          <a:pPr>
            <a:lnSpc>
              <a:spcPct val="100000"/>
            </a:lnSpc>
          </a:pPr>
          <a:r>
            <a:rPr lang="nl-NL"/>
            <a:t>Donorschap</a:t>
          </a:r>
          <a:endParaRPr lang="en-US"/>
        </a:p>
      </dgm:t>
    </dgm:pt>
    <dgm:pt modelId="{09E4DE9F-E073-4263-A685-D68670E55ED4}" type="parTrans" cxnId="{95BB5A42-315F-4684-AE05-B1452F40D35B}">
      <dgm:prSet/>
      <dgm:spPr/>
      <dgm:t>
        <a:bodyPr/>
        <a:lstStyle/>
        <a:p>
          <a:endParaRPr lang="en-US"/>
        </a:p>
      </dgm:t>
    </dgm:pt>
    <dgm:pt modelId="{BB37FD22-E565-411A-B3E0-524805DEBA45}" type="sibTrans" cxnId="{95BB5A42-315F-4684-AE05-B1452F40D35B}">
      <dgm:prSet/>
      <dgm:spPr/>
      <dgm:t>
        <a:bodyPr/>
        <a:lstStyle/>
        <a:p>
          <a:endParaRPr lang="en-US"/>
        </a:p>
      </dgm:t>
    </dgm:pt>
    <dgm:pt modelId="{C1FC9F61-1F31-4C46-B2EF-55D205BE7D9B}">
      <dgm:prSet/>
      <dgm:spPr/>
      <dgm:t>
        <a:bodyPr/>
        <a:lstStyle/>
        <a:p>
          <a:pPr>
            <a:lnSpc>
              <a:spcPct val="100000"/>
            </a:lnSpc>
          </a:pPr>
          <a:r>
            <a:rPr lang="nl-NL"/>
            <a:t>Kritisch denken: het open gesprek</a:t>
          </a:r>
          <a:endParaRPr lang="en-US"/>
        </a:p>
      </dgm:t>
    </dgm:pt>
    <dgm:pt modelId="{B44B0174-E76C-440B-B328-D589A6F60296}" type="parTrans" cxnId="{FE945562-5777-4616-9DFD-BD9C2DA9A034}">
      <dgm:prSet/>
      <dgm:spPr/>
      <dgm:t>
        <a:bodyPr/>
        <a:lstStyle/>
        <a:p>
          <a:endParaRPr lang="en-US"/>
        </a:p>
      </dgm:t>
    </dgm:pt>
    <dgm:pt modelId="{0BF1A7AE-CACA-4779-B36A-CBD1CB1E1ED2}" type="sibTrans" cxnId="{FE945562-5777-4616-9DFD-BD9C2DA9A034}">
      <dgm:prSet/>
      <dgm:spPr/>
      <dgm:t>
        <a:bodyPr/>
        <a:lstStyle/>
        <a:p>
          <a:endParaRPr lang="en-US"/>
        </a:p>
      </dgm:t>
    </dgm:pt>
    <dgm:pt modelId="{17B533F6-3F90-406D-A36E-EDB37796A0FF}" type="pres">
      <dgm:prSet presAssocID="{31AD9074-DCA1-4C45-986D-2F8E9DD38DD7}" presName="root" presStyleCnt="0">
        <dgm:presLayoutVars>
          <dgm:dir/>
          <dgm:resizeHandles val="exact"/>
        </dgm:presLayoutVars>
      </dgm:prSet>
      <dgm:spPr/>
    </dgm:pt>
    <dgm:pt modelId="{6277FC03-A343-44F0-A8D0-56ECB3298F4E}" type="pres">
      <dgm:prSet presAssocID="{43EDB136-BD1A-4B56-948B-F024C9D21F5E}" presName="compNode" presStyleCnt="0"/>
      <dgm:spPr/>
    </dgm:pt>
    <dgm:pt modelId="{61922BB5-358C-4377-A915-AAEFE9D5EED6}" type="pres">
      <dgm:prSet presAssocID="{43EDB136-BD1A-4B56-948B-F024C9D21F5E}" presName="bgRect" presStyleLbl="bgShp" presStyleIdx="0" presStyleCnt="4"/>
      <dgm:spPr/>
    </dgm:pt>
    <dgm:pt modelId="{24403D75-A773-472B-BB9E-A8758CDAA15B}" type="pres">
      <dgm:prSet presAssocID="{43EDB136-BD1A-4B56-948B-F024C9D21F5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36EE20AF-E39D-4050-90D0-8C790C58CEDF}" type="pres">
      <dgm:prSet presAssocID="{43EDB136-BD1A-4B56-948B-F024C9D21F5E}" presName="spaceRect" presStyleCnt="0"/>
      <dgm:spPr/>
    </dgm:pt>
    <dgm:pt modelId="{2C058D73-1968-466A-AA9A-7339F0D5A6CD}" type="pres">
      <dgm:prSet presAssocID="{43EDB136-BD1A-4B56-948B-F024C9D21F5E}" presName="parTx" presStyleLbl="revTx" presStyleIdx="0" presStyleCnt="4">
        <dgm:presLayoutVars>
          <dgm:chMax val="0"/>
          <dgm:chPref val="0"/>
        </dgm:presLayoutVars>
      </dgm:prSet>
      <dgm:spPr/>
    </dgm:pt>
    <dgm:pt modelId="{3CCA0AF3-D67A-4BAC-AEC5-25BC2F9F2E8D}" type="pres">
      <dgm:prSet presAssocID="{D2BA3E9E-845B-43F9-8F08-052D2D6B6DF1}" presName="sibTrans" presStyleCnt="0"/>
      <dgm:spPr/>
    </dgm:pt>
    <dgm:pt modelId="{CF4BE396-6114-4A3C-947B-484D84A965C1}" type="pres">
      <dgm:prSet presAssocID="{2E6B6B6E-E988-4EE8-A47F-7425AE24DB06}" presName="compNode" presStyleCnt="0"/>
      <dgm:spPr/>
    </dgm:pt>
    <dgm:pt modelId="{0F7094BA-F99D-48CD-8F33-B6A18AC352B3}" type="pres">
      <dgm:prSet presAssocID="{2E6B6B6E-E988-4EE8-A47F-7425AE24DB06}" presName="bgRect" presStyleLbl="bgShp" presStyleIdx="1" presStyleCnt="4"/>
      <dgm:spPr/>
    </dgm:pt>
    <dgm:pt modelId="{2F62B6F9-284F-4E1E-9C51-00001107C9D9}" type="pres">
      <dgm:prSet presAssocID="{2E6B6B6E-E988-4EE8-A47F-7425AE24DB0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77FDBC62-FB42-4FDA-B36F-A789EF724BD1}" type="pres">
      <dgm:prSet presAssocID="{2E6B6B6E-E988-4EE8-A47F-7425AE24DB06}" presName="spaceRect" presStyleCnt="0"/>
      <dgm:spPr/>
    </dgm:pt>
    <dgm:pt modelId="{A0A576FF-3CCA-4B65-8E68-C804529D9030}" type="pres">
      <dgm:prSet presAssocID="{2E6B6B6E-E988-4EE8-A47F-7425AE24DB06}" presName="parTx" presStyleLbl="revTx" presStyleIdx="1" presStyleCnt="4">
        <dgm:presLayoutVars>
          <dgm:chMax val="0"/>
          <dgm:chPref val="0"/>
        </dgm:presLayoutVars>
      </dgm:prSet>
      <dgm:spPr/>
    </dgm:pt>
    <dgm:pt modelId="{54684435-FBA9-4C3F-ACF1-AF24CED29AD9}" type="pres">
      <dgm:prSet presAssocID="{C6BE410F-EB64-4E38-9F32-AFD0F0E8EB0A}" presName="sibTrans" presStyleCnt="0"/>
      <dgm:spPr/>
    </dgm:pt>
    <dgm:pt modelId="{669EEE45-4B00-4FB5-9D03-90AA01752FE7}" type="pres">
      <dgm:prSet presAssocID="{FCBAAB86-5D40-49FF-B928-44EC04D0FCC7}" presName="compNode" presStyleCnt="0"/>
      <dgm:spPr/>
    </dgm:pt>
    <dgm:pt modelId="{9A31D6A7-3697-48D5-A94F-9DD5DB9981D2}" type="pres">
      <dgm:prSet presAssocID="{FCBAAB86-5D40-49FF-B928-44EC04D0FCC7}" presName="bgRect" presStyleLbl="bgShp" presStyleIdx="2" presStyleCnt="4"/>
      <dgm:spPr/>
    </dgm:pt>
    <dgm:pt modelId="{BECA8A5D-9194-456E-B4F4-50A7293268F0}" type="pres">
      <dgm:prSet presAssocID="{FCBAAB86-5D40-49FF-B928-44EC04D0FCC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lue"/>
        </a:ext>
      </dgm:extLst>
    </dgm:pt>
    <dgm:pt modelId="{3908AF7A-1184-4722-B09C-F07820CE81EA}" type="pres">
      <dgm:prSet presAssocID="{FCBAAB86-5D40-49FF-B928-44EC04D0FCC7}" presName="spaceRect" presStyleCnt="0"/>
      <dgm:spPr/>
    </dgm:pt>
    <dgm:pt modelId="{65F3E3B2-2B32-4EC1-96C2-73974DDABAFF}" type="pres">
      <dgm:prSet presAssocID="{FCBAAB86-5D40-49FF-B928-44EC04D0FCC7}" presName="parTx" presStyleLbl="revTx" presStyleIdx="2" presStyleCnt="4">
        <dgm:presLayoutVars>
          <dgm:chMax val="0"/>
          <dgm:chPref val="0"/>
        </dgm:presLayoutVars>
      </dgm:prSet>
      <dgm:spPr/>
    </dgm:pt>
    <dgm:pt modelId="{5461116C-F1DA-4E35-8203-773C25BDE6A7}" type="pres">
      <dgm:prSet presAssocID="{BB37FD22-E565-411A-B3E0-524805DEBA45}" presName="sibTrans" presStyleCnt="0"/>
      <dgm:spPr/>
    </dgm:pt>
    <dgm:pt modelId="{107E8F59-7EDF-496E-82D0-ABD46A90BF92}" type="pres">
      <dgm:prSet presAssocID="{C1FC9F61-1F31-4C46-B2EF-55D205BE7D9B}" presName="compNode" presStyleCnt="0"/>
      <dgm:spPr/>
    </dgm:pt>
    <dgm:pt modelId="{3ED9198B-5047-46E9-B897-4D1F973BE131}" type="pres">
      <dgm:prSet presAssocID="{C1FC9F61-1F31-4C46-B2EF-55D205BE7D9B}" presName="bgRect" presStyleLbl="bgShp" presStyleIdx="3" presStyleCnt="4"/>
      <dgm:spPr/>
    </dgm:pt>
    <dgm:pt modelId="{506975F9-C194-4304-8338-A125B7B143E2}" type="pres">
      <dgm:prSet presAssocID="{C1FC9F61-1F31-4C46-B2EF-55D205BE7D9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836B6DB6-50E8-4F4C-A9B6-59EAACB264F0}" type="pres">
      <dgm:prSet presAssocID="{C1FC9F61-1F31-4C46-B2EF-55D205BE7D9B}" presName="spaceRect" presStyleCnt="0"/>
      <dgm:spPr/>
    </dgm:pt>
    <dgm:pt modelId="{91347AEC-544C-4810-9F16-703326B3DB9C}" type="pres">
      <dgm:prSet presAssocID="{C1FC9F61-1F31-4C46-B2EF-55D205BE7D9B}" presName="parTx" presStyleLbl="revTx" presStyleIdx="3" presStyleCnt="4">
        <dgm:presLayoutVars>
          <dgm:chMax val="0"/>
          <dgm:chPref val="0"/>
        </dgm:presLayoutVars>
      </dgm:prSet>
      <dgm:spPr/>
    </dgm:pt>
  </dgm:ptLst>
  <dgm:cxnLst>
    <dgm:cxn modelId="{8BE18D0C-06D0-4FF6-98B0-25B5DC504A25}" type="presOf" srcId="{31AD9074-DCA1-4C45-986D-2F8E9DD38DD7}" destId="{17B533F6-3F90-406D-A36E-EDB37796A0FF}" srcOrd="0" destOrd="0" presId="urn:microsoft.com/office/officeart/2018/2/layout/IconVerticalSolidList"/>
    <dgm:cxn modelId="{FE945562-5777-4616-9DFD-BD9C2DA9A034}" srcId="{31AD9074-DCA1-4C45-986D-2F8E9DD38DD7}" destId="{C1FC9F61-1F31-4C46-B2EF-55D205BE7D9B}" srcOrd="3" destOrd="0" parTransId="{B44B0174-E76C-440B-B328-D589A6F60296}" sibTransId="{0BF1A7AE-CACA-4779-B36A-CBD1CB1E1ED2}"/>
    <dgm:cxn modelId="{95BB5A42-315F-4684-AE05-B1452F40D35B}" srcId="{31AD9074-DCA1-4C45-986D-2F8E9DD38DD7}" destId="{FCBAAB86-5D40-49FF-B928-44EC04D0FCC7}" srcOrd="2" destOrd="0" parTransId="{09E4DE9F-E073-4263-A685-D68670E55ED4}" sibTransId="{BB37FD22-E565-411A-B3E0-524805DEBA45}"/>
    <dgm:cxn modelId="{48825F46-5FD5-430F-BF34-F8F21E3A2277}" srcId="{31AD9074-DCA1-4C45-986D-2F8E9DD38DD7}" destId="{2E6B6B6E-E988-4EE8-A47F-7425AE24DB06}" srcOrd="1" destOrd="0" parTransId="{5BB58653-F9E2-4552-82F5-D109C8DACB18}" sibTransId="{C6BE410F-EB64-4E38-9F32-AFD0F0E8EB0A}"/>
    <dgm:cxn modelId="{41096082-7FAF-4FF1-914F-0545BDE65F37}" type="presOf" srcId="{C1FC9F61-1F31-4C46-B2EF-55D205BE7D9B}" destId="{91347AEC-544C-4810-9F16-703326B3DB9C}" srcOrd="0" destOrd="0" presId="urn:microsoft.com/office/officeart/2018/2/layout/IconVerticalSolidList"/>
    <dgm:cxn modelId="{780634B1-AA59-4FDD-8B86-D2B571651785}" type="presOf" srcId="{43EDB136-BD1A-4B56-948B-F024C9D21F5E}" destId="{2C058D73-1968-466A-AA9A-7339F0D5A6CD}" srcOrd="0" destOrd="0" presId="urn:microsoft.com/office/officeart/2018/2/layout/IconVerticalSolidList"/>
    <dgm:cxn modelId="{E7B01BC9-564A-4930-A917-D1B66332C8C3}" srcId="{31AD9074-DCA1-4C45-986D-2F8E9DD38DD7}" destId="{43EDB136-BD1A-4B56-948B-F024C9D21F5E}" srcOrd="0" destOrd="0" parTransId="{1C4E4761-7A0A-4A22-84F4-F890CE7C6D99}" sibTransId="{D2BA3E9E-845B-43F9-8F08-052D2D6B6DF1}"/>
    <dgm:cxn modelId="{4FF731CD-417A-483C-BD37-5C56B5B022C8}" type="presOf" srcId="{2E6B6B6E-E988-4EE8-A47F-7425AE24DB06}" destId="{A0A576FF-3CCA-4B65-8E68-C804529D9030}" srcOrd="0" destOrd="0" presId="urn:microsoft.com/office/officeart/2018/2/layout/IconVerticalSolidList"/>
    <dgm:cxn modelId="{1E50E7EA-FE93-441B-B983-F4522450F71A}" type="presOf" srcId="{FCBAAB86-5D40-49FF-B928-44EC04D0FCC7}" destId="{65F3E3B2-2B32-4EC1-96C2-73974DDABAFF}" srcOrd="0" destOrd="0" presId="urn:microsoft.com/office/officeart/2018/2/layout/IconVerticalSolidList"/>
    <dgm:cxn modelId="{802A2186-6299-426F-8D3B-0D8FB407EA63}" type="presParOf" srcId="{17B533F6-3F90-406D-A36E-EDB37796A0FF}" destId="{6277FC03-A343-44F0-A8D0-56ECB3298F4E}" srcOrd="0" destOrd="0" presId="urn:microsoft.com/office/officeart/2018/2/layout/IconVerticalSolidList"/>
    <dgm:cxn modelId="{E8B42BCD-2533-4D76-8C5F-F7A4494ADB70}" type="presParOf" srcId="{6277FC03-A343-44F0-A8D0-56ECB3298F4E}" destId="{61922BB5-358C-4377-A915-AAEFE9D5EED6}" srcOrd="0" destOrd="0" presId="urn:microsoft.com/office/officeart/2018/2/layout/IconVerticalSolidList"/>
    <dgm:cxn modelId="{8578C8FB-4CFA-4571-8DBB-128FB153ECA9}" type="presParOf" srcId="{6277FC03-A343-44F0-A8D0-56ECB3298F4E}" destId="{24403D75-A773-472B-BB9E-A8758CDAA15B}" srcOrd="1" destOrd="0" presId="urn:microsoft.com/office/officeart/2018/2/layout/IconVerticalSolidList"/>
    <dgm:cxn modelId="{09D84017-3BA9-4D68-8C3E-F17183368370}" type="presParOf" srcId="{6277FC03-A343-44F0-A8D0-56ECB3298F4E}" destId="{36EE20AF-E39D-4050-90D0-8C790C58CEDF}" srcOrd="2" destOrd="0" presId="urn:microsoft.com/office/officeart/2018/2/layout/IconVerticalSolidList"/>
    <dgm:cxn modelId="{C99F78F5-3386-4E78-A7FF-27AF1C40E229}" type="presParOf" srcId="{6277FC03-A343-44F0-A8D0-56ECB3298F4E}" destId="{2C058D73-1968-466A-AA9A-7339F0D5A6CD}" srcOrd="3" destOrd="0" presId="urn:microsoft.com/office/officeart/2018/2/layout/IconVerticalSolidList"/>
    <dgm:cxn modelId="{640F622F-2F4F-4300-80CA-186C37551F08}" type="presParOf" srcId="{17B533F6-3F90-406D-A36E-EDB37796A0FF}" destId="{3CCA0AF3-D67A-4BAC-AEC5-25BC2F9F2E8D}" srcOrd="1" destOrd="0" presId="urn:microsoft.com/office/officeart/2018/2/layout/IconVerticalSolidList"/>
    <dgm:cxn modelId="{9DAD1FED-56E4-4734-A577-2F85BDD57DB9}" type="presParOf" srcId="{17B533F6-3F90-406D-A36E-EDB37796A0FF}" destId="{CF4BE396-6114-4A3C-947B-484D84A965C1}" srcOrd="2" destOrd="0" presId="urn:microsoft.com/office/officeart/2018/2/layout/IconVerticalSolidList"/>
    <dgm:cxn modelId="{F3F41B88-4694-418D-9478-FEFF5BB727E8}" type="presParOf" srcId="{CF4BE396-6114-4A3C-947B-484D84A965C1}" destId="{0F7094BA-F99D-48CD-8F33-B6A18AC352B3}" srcOrd="0" destOrd="0" presId="urn:microsoft.com/office/officeart/2018/2/layout/IconVerticalSolidList"/>
    <dgm:cxn modelId="{A142F320-E5D4-4AB3-ADBB-331C16737DBF}" type="presParOf" srcId="{CF4BE396-6114-4A3C-947B-484D84A965C1}" destId="{2F62B6F9-284F-4E1E-9C51-00001107C9D9}" srcOrd="1" destOrd="0" presId="urn:microsoft.com/office/officeart/2018/2/layout/IconVerticalSolidList"/>
    <dgm:cxn modelId="{72154101-7417-4603-8795-43331535BBAE}" type="presParOf" srcId="{CF4BE396-6114-4A3C-947B-484D84A965C1}" destId="{77FDBC62-FB42-4FDA-B36F-A789EF724BD1}" srcOrd="2" destOrd="0" presId="urn:microsoft.com/office/officeart/2018/2/layout/IconVerticalSolidList"/>
    <dgm:cxn modelId="{6F3992FA-6390-4743-ADE1-38697E4E838B}" type="presParOf" srcId="{CF4BE396-6114-4A3C-947B-484D84A965C1}" destId="{A0A576FF-3CCA-4B65-8E68-C804529D9030}" srcOrd="3" destOrd="0" presId="urn:microsoft.com/office/officeart/2018/2/layout/IconVerticalSolidList"/>
    <dgm:cxn modelId="{A62B3AF5-47E6-4394-AE4F-AF09F07494D9}" type="presParOf" srcId="{17B533F6-3F90-406D-A36E-EDB37796A0FF}" destId="{54684435-FBA9-4C3F-ACF1-AF24CED29AD9}" srcOrd="3" destOrd="0" presId="urn:microsoft.com/office/officeart/2018/2/layout/IconVerticalSolidList"/>
    <dgm:cxn modelId="{187BB9D8-D27B-45AB-BB50-823E49E10BC9}" type="presParOf" srcId="{17B533F6-3F90-406D-A36E-EDB37796A0FF}" destId="{669EEE45-4B00-4FB5-9D03-90AA01752FE7}" srcOrd="4" destOrd="0" presId="urn:microsoft.com/office/officeart/2018/2/layout/IconVerticalSolidList"/>
    <dgm:cxn modelId="{C4F1BD59-DBFC-49B5-8107-DF2EE72B9E8A}" type="presParOf" srcId="{669EEE45-4B00-4FB5-9D03-90AA01752FE7}" destId="{9A31D6A7-3697-48D5-A94F-9DD5DB9981D2}" srcOrd="0" destOrd="0" presId="urn:microsoft.com/office/officeart/2018/2/layout/IconVerticalSolidList"/>
    <dgm:cxn modelId="{F6BF8A44-654B-4EB0-86A1-A9B62B08D94B}" type="presParOf" srcId="{669EEE45-4B00-4FB5-9D03-90AA01752FE7}" destId="{BECA8A5D-9194-456E-B4F4-50A7293268F0}" srcOrd="1" destOrd="0" presId="urn:microsoft.com/office/officeart/2018/2/layout/IconVerticalSolidList"/>
    <dgm:cxn modelId="{AB69981D-41E6-40C7-98D1-DD29A0652CE4}" type="presParOf" srcId="{669EEE45-4B00-4FB5-9D03-90AA01752FE7}" destId="{3908AF7A-1184-4722-B09C-F07820CE81EA}" srcOrd="2" destOrd="0" presId="urn:microsoft.com/office/officeart/2018/2/layout/IconVerticalSolidList"/>
    <dgm:cxn modelId="{6BF30C40-2A5E-4CCC-A202-4BEB296C3D6C}" type="presParOf" srcId="{669EEE45-4B00-4FB5-9D03-90AA01752FE7}" destId="{65F3E3B2-2B32-4EC1-96C2-73974DDABAFF}" srcOrd="3" destOrd="0" presId="urn:microsoft.com/office/officeart/2018/2/layout/IconVerticalSolidList"/>
    <dgm:cxn modelId="{4150A095-61BF-4D86-9DC9-27DBB958594F}" type="presParOf" srcId="{17B533F6-3F90-406D-A36E-EDB37796A0FF}" destId="{5461116C-F1DA-4E35-8203-773C25BDE6A7}" srcOrd="5" destOrd="0" presId="urn:microsoft.com/office/officeart/2018/2/layout/IconVerticalSolidList"/>
    <dgm:cxn modelId="{6A394A18-2676-4FE4-AF4B-C28B1064510D}" type="presParOf" srcId="{17B533F6-3F90-406D-A36E-EDB37796A0FF}" destId="{107E8F59-7EDF-496E-82D0-ABD46A90BF92}" srcOrd="6" destOrd="0" presId="urn:microsoft.com/office/officeart/2018/2/layout/IconVerticalSolidList"/>
    <dgm:cxn modelId="{FBFD58EB-F412-4664-A6DA-7FCEEBC11472}" type="presParOf" srcId="{107E8F59-7EDF-496E-82D0-ABD46A90BF92}" destId="{3ED9198B-5047-46E9-B897-4D1F973BE131}" srcOrd="0" destOrd="0" presId="urn:microsoft.com/office/officeart/2018/2/layout/IconVerticalSolidList"/>
    <dgm:cxn modelId="{1183ADAE-F149-4309-8BF0-7CCF472C1BE1}" type="presParOf" srcId="{107E8F59-7EDF-496E-82D0-ABD46A90BF92}" destId="{506975F9-C194-4304-8338-A125B7B143E2}" srcOrd="1" destOrd="0" presId="urn:microsoft.com/office/officeart/2018/2/layout/IconVerticalSolidList"/>
    <dgm:cxn modelId="{A5F67B14-A080-4BCB-9BC2-7C1421BC0621}" type="presParOf" srcId="{107E8F59-7EDF-496E-82D0-ABD46A90BF92}" destId="{836B6DB6-50E8-4F4C-A9B6-59EAACB264F0}" srcOrd="2" destOrd="0" presId="urn:microsoft.com/office/officeart/2018/2/layout/IconVerticalSolidList"/>
    <dgm:cxn modelId="{049BA029-7C01-49CD-ABCC-D26E240F6FD3}" type="presParOf" srcId="{107E8F59-7EDF-496E-82D0-ABD46A90BF92}" destId="{91347AEC-544C-4810-9F16-703326B3DB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76F251-D7EB-44FD-8DAB-4B8E8D61478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76174CF-320C-47C1-B65B-80562D5543D6}">
      <dgm:prSet/>
      <dgm:spPr/>
      <dgm:t>
        <a:bodyPr/>
        <a:lstStyle/>
        <a:p>
          <a:pPr>
            <a:lnSpc>
              <a:spcPct val="100000"/>
            </a:lnSpc>
          </a:pPr>
          <a:r>
            <a:rPr lang="nl-NL"/>
            <a:t>Voorbeeld: waarde </a:t>
          </a:r>
          <a:r>
            <a:rPr lang="nl-NL">
              <a:latin typeface="Arial" panose="020B0604020202020204"/>
            </a:rPr>
            <a:t>– solidariteit. Regel: je staat voor een zwangere op in de bus</a:t>
          </a:r>
          <a:endParaRPr lang="en-US"/>
        </a:p>
      </dgm:t>
    </dgm:pt>
    <dgm:pt modelId="{ECC10B1E-2603-41AD-9588-B180A543279A}" type="parTrans" cxnId="{4AFA91C5-0CDC-4805-83F6-6EC497834560}">
      <dgm:prSet/>
      <dgm:spPr/>
      <dgm:t>
        <a:bodyPr/>
        <a:lstStyle/>
        <a:p>
          <a:endParaRPr lang="en-US"/>
        </a:p>
      </dgm:t>
    </dgm:pt>
    <dgm:pt modelId="{06E17E50-C9A5-4606-8D84-26189BEB23C2}" type="sibTrans" cxnId="{4AFA91C5-0CDC-4805-83F6-6EC497834560}">
      <dgm:prSet/>
      <dgm:spPr/>
      <dgm:t>
        <a:bodyPr/>
        <a:lstStyle/>
        <a:p>
          <a:endParaRPr lang="en-US"/>
        </a:p>
      </dgm:t>
    </dgm:pt>
    <dgm:pt modelId="{DC45C1A2-D70A-4DE9-9975-8D66DB9BC390}">
      <dgm:prSet/>
      <dgm:spPr/>
      <dgm:t>
        <a:bodyPr/>
        <a:lstStyle/>
        <a:p>
          <a:pPr>
            <a:lnSpc>
              <a:spcPct val="100000"/>
            </a:lnSpc>
          </a:pPr>
          <a:r>
            <a:rPr lang="nl-NL"/>
            <a:t>Waarde: </a:t>
          </a:r>
          <a:r>
            <a:rPr lang="nl-NL">
              <a:latin typeface="Arial" panose="020B0604020202020204"/>
            </a:rPr>
            <a:t>gelijkwaardigheid</a:t>
          </a:r>
          <a:r>
            <a:rPr lang="nl-NL"/>
            <a:t>. Regel …</a:t>
          </a:r>
          <a:endParaRPr lang="en-US"/>
        </a:p>
      </dgm:t>
    </dgm:pt>
    <dgm:pt modelId="{5D18D7F5-300A-4CAB-AE76-A28BBBA3BC73}" type="parTrans" cxnId="{A9A2B5BA-6656-4B22-9AAA-AF9C170E68B4}">
      <dgm:prSet/>
      <dgm:spPr/>
      <dgm:t>
        <a:bodyPr/>
        <a:lstStyle/>
        <a:p>
          <a:endParaRPr lang="en-US"/>
        </a:p>
      </dgm:t>
    </dgm:pt>
    <dgm:pt modelId="{77DC0E69-B912-4AC6-BCC1-63E572590344}" type="sibTrans" cxnId="{A9A2B5BA-6656-4B22-9AAA-AF9C170E68B4}">
      <dgm:prSet/>
      <dgm:spPr/>
      <dgm:t>
        <a:bodyPr/>
        <a:lstStyle/>
        <a:p>
          <a:endParaRPr lang="en-US"/>
        </a:p>
      </dgm:t>
    </dgm:pt>
    <dgm:pt modelId="{81F75F0D-FEDD-466C-958F-CE88F3DB43BB}">
      <dgm:prSet/>
      <dgm:spPr/>
      <dgm:t>
        <a:bodyPr/>
        <a:lstStyle/>
        <a:p>
          <a:pPr>
            <a:lnSpc>
              <a:spcPct val="100000"/>
            </a:lnSpc>
          </a:pPr>
          <a:r>
            <a:rPr lang="nl-NL"/>
            <a:t>Waarde: respect. Regel …</a:t>
          </a:r>
          <a:endParaRPr lang="en-US"/>
        </a:p>
      </dgm:t>
    </dgm:pt>
    <dgm:pt modelId="{8777DD77-A7EA-46BD-9DFA-0490C4ADE9EC}" type="parTrans" cxnId="{446F0BE9-C7C2-4095-943A-711139339BFD}">
      <dgm:prSet/>
      <dgm:spPr/>
      <dgm:t>
        <a:bodyPr/>
        <a:lstStyle/>
        <a:p>
          <a:endParaRPr lang="en-US"/>
        </a:p>
      </dgm:t>
    </dgm:pt>
    <dgm:pt modelId="{9B857A65-338E-4525-9081-E193C35D31BC}" type="sibTrans" cxnId="{446F0BE9-C7C2-4095-943A-711139339BFD}">
      <dgm:prSet/>
      <dgm:spPr/>
      <dgm:t>
        <a:bodyPr/>
        <a:lstStyle/>
        <a:p>
          <a:endParaRPr lang="en-US"/>
        </a:p>
      </dgm:t>
    </dgm:pt>
    <dgm:pt modelId="{27C1B62A-5E51-4F73-938E-CFF158A26706}">
      <dgm:prSet/>
      <dgm:spPr/>
      <dgm:t>
        <a:bodyPr/>
        <a:lstStyle/>
        <a:p>
          <a:pPr>
            <a:lnSpc>
              <a:spcPct val="100000"/>
            </a:lnSpc>
          </a:pPr>
          <a:r>
            <a:rPr lang="nl-NL"/>
            <a:t>Waarde: vrijheid. Regel …</a:t>
          </a:r>
          <a:endParaRPr lang="en-US"/>
        </a:p>
      </dgm:t>
    </dgm:pt>
    <dgm:pt modelId="{CA0FE580-BF25-4ED0-A7E5-6F2362EBC3C3}" type="parTrans" cxnId="{1606730E-6024-42BC-9D67-8B813D883E12}">
      <dgm:prSet/>
      <dgm:spPr/>
      <dgm:t>
        <a:bodyPr/>
        <a:lstStyle/>
        <a:p>
          <a:endParaRPr lang="en-US"/>
        </a:p>
      </dgm:t>
    </dgm:pt>
    <dgm:pt modelId="{B56AEE6F-2C53-446E-A47C-1DE21999FE15}" type="sibTrans" cxnId="{1606730E-6024-42BC-9D67-8B813D883E12}">
      <dgm:prSet/>
      <dgm:spPr/>
      <dgm:t>
        <a:bodyPr/>
        <a:lstStyle/>
        <a:p>
          <a:endParaRPr lang="en-US"/>
        </a:p>
      </dgm:t>
    </dgm:pt>
    <dgm:pt modelId="{94F2D682-7548-4235-B9DF-E2FCE97AF46B}">
      <dgm:prSet/>
      <dgm:spPr/>
      <dgm:t>
        <a:bodyPr/>
        <a:lstStyle/>
        <a:p>
          <a:pPr>
            <a:lnSpc>
              <a:spcPct val="100000"/>
            </a:lnSpc>
          </a:pPr>
          <a:r>
            <a:rPr lang="nl-NL"/>
            <a:t>Waarde: veiligheid. Regel …</a:t>
          </a:r>
          <a:endParaRPr lang="en-US"/>
        </a:p>
      </dgm:t>
    </dgm:pt>
    <dgm:pt modelId="{FEF361D0-7B3E-4DD6-A05D-959D3E4C86C9}" type="parTrans" cxnId="{A8C93906-3F8A-4BF8-96BC-C3E6EDAE1408}">
      <dgm:prSet/>
      <dgm:spPr/>
      <dgm:t>
        <a:bodyPr/>
        <a:lstStyle/>
        <a:p>
          <a:endParaRPr lang="en-US"/>
        </a:p>
      </dgm:t>
    </dgm:pt>
    <dgm:pt modelId="{638E8057-865F-4618-99F0-4942EBD12B59}" type="sibTrans" cxnId="{A8C93906-3F8A-4BF8-96BC-C3E6EDAE1408}">
      <dgm:prSet/>
      <dgm:spPr/>
      <dgm:t>
        <a:bodyPr/>
        <a:lstStyle/>
        <a:p>
          <a:endParaRPr lang="en-US"/>
        </a:p>
      </dgm:t>
    </dgm:pt>
    <dgm:pt modelId="{E64E0840-D629-4B65-8499-752DD0493086}" type="pres">
      <dgm:prSet presAssocID="{4E76F251-D7EB-44FD-8DAB-4B8E8D614789}" presName="root" presStyleCnt="0">
        <dgm:presLayoutVars>
          <dgm:dir/>
          <dgm:resizeHandles val="exact"/>
        </dgm:presLayoutVars>
      </dgm:prSet>
      <dgm:spPr/>
    </dgm:pt>
    <dgm:pt modelId="{2578B4CB-A3FE-4A32-B60E-E3691A7B7C8B}" type="pres">
      <dgm:prSet presAssocID="{776174CF-320C-47C1-B65B-80562D5543D6}" presName="compNode" presStyleCnt="0"/>
      <dgm:spPr/>
    </dgm:pt>
    <dgm:pt modelId="{8B901075-2B53-4C77-8C61-AE557A177ED6}" type="pres">
      <dgm:prSet presAssocID="{776174CF-320C-47C1-B65B-80562D5543D6}" presName="bgRect" presStyleLbl="bgShp" presStyleIdx="0" presStyleCnt="5"/>
      <dgm:spPr/>
    </dgm:pt>
    <dgm:pt modelId="{6A1389B2-07B2-4E8A-AB9F-A9C7BCF6EC1B}" type="pres">
      <dgm:prSet presAssocID="{776174CF-320C-47C1-B65B-80562D5543D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Lock"/>
        </a:ext>
      </dgm:extLst>
    </dgm:pt>
    <dgm:pt modelId="{62A17830-598F-4AEC-8DFC-A761BAB0FAA7}" type="pres">
      <dgm:prSet presAssocID="{776174CF-320C-47C1-B65B-80562D5543D6}" presName="spaceRect" presStyleCnt="0"/>
      <dgm:spPr/>
    </dgm:pt>
    <dgm:pt modelId="{924C9540-487B-436F-B7B7-B0C2D92136D3}" type="pres">
      <dgm:prSet presAssocID="{776174CF-320C-47C1-B65B-80562D5543D6}" presName="parTx" presStyleLbl="revTx" presStyleIdx="0" presStyleCnt="5">
        <dgm:presLayoutVars>
          <dgm:chMax val="0"/>
          <dgm:chPref val="0"/>
        </dgm:presLayoutVars>
      </dgm:prSet>
      <dgm:spPr/>
    </dgm:pt>
    <dgm:pt modelId="{56BBA33A-FC47-4BC9-9A89-9BCAA5F3EDCB}" type="pres">
      <dgm:prSet presAssocID="{06E17E50-C9A5-4606-8D84-26189BEB23C2}" presName="sibTrans" presStyleCnt="0"/>
      <dgm:spPr/>
    </dgm:pt>
    <dgm:pt modelId="{AB6425DD-E0A5-4331-AEF1-F950B6F6080F}" type="pres">
      <dgm:prSet presAssocID="{DC45C1A2-D70A-4DE9-9975-8D66DB9BC390}" presName="compNode" presStyleCnt="0"/>
      <dgm:spPr/>
    </dgm:pt>
    <dgm:pt modelId="{EF64BC45-5D55-4EE5-8AA5-3EEC16F0B9CB}" type="pres">
      <dgm:prSet presAssocID="{DC45C1A2-D70A-4DE9-9975-8D66DB9BC390}" presName="bgRect" presStyleLbl="bgShp" presStyleIdx="1" presStyleCnt="5"/>
      <dgm:spPr/>
    </dgm:pt>
    <dgm:pt modelId="{BC949DF2-7789-4B35-A238-27E532A9A0F6}" type="pres">
      <dgm:prSet presAssocID="{DC45C1A2-D70A-4DE9-9975-8D66DB9BC39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283923F5-4B36-40D1-9C51-959E62F03BD7}" type="pres">
      <dgm:prSet presAssocID="{DC45C1A2-D70A-4DE9-9975-8D66DB9BC390}" presName="spaceRect" presStyleCnt="0"/>
      <dgm:spPr/>
    </dgm:pt>
    <dgm:pt modelId="{C78EE48D-FB6F-475F-A2D3-359FAA58ECF4}" type="pres">
      <dgm:prSet presAssocID="{DC45C1A2-D70A-4DE9-9975-8D66DB9BC390}" presName="parTx" presStyleLbl="revTx" presStyleIdx="1" presStyleCnt="5">
        <dgm:presLayoutVars>
          <dgm:chMax val="0"/>
          <dgm:chPref val="0"/>
        </dgm:presLayoutVars>
      </dgm:prSet>
      <dgm:spPr/>
    </dgm:pt>
    <dgm:pt modelId="{73F8B870-9575-4592-ADA3-5E748A5C67FC}" type="pres">
      <dgm:prSet presAssocID="{77DC0E69-B912-4AC6-BCC1-63E572590344}" presName="sibTrans" presStyleCnt="0"/>
      <dgm:spPr/>
    </dgm:pt>
    <dgm:pt modelId="{08854BBA-467A-41D2-9408-EBC4753C5C63}" type="pres">
      <dgm:prSet presAssocID="{81F75F0D-FEDD-466C-958F-CE88F3DB43BB}" presName="compNode" presStyleCnt="0"/>
      <dgm:spPr/>
    </dgm:pt>
    <dgm:pt modelId="{97195DCE-D25C-40A3-B7A8-72A96F868EA7}" type="pres">
      <dgm:prSet presAssocID="{81F75F0D-FEDD-466C-958F-CE88F3DB43BB}" presName="bgRect" presStyleLbl="bgShp" presStyleIdx="2" presStyleCnt="5"/>
      <dgm:spPr/>
    </dgm:pt>
    <dgm:pt modelId="{94A15B30-649C-42EB-A1E3-055C37E7A6A2}" type="pres">
      <dgm:prSet presAssocID="{81F75F0D-FEDD-466C-958F-CE88F3DB43B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tcoin"/>
        </a:ext>
      </dgm:extLst>
    </dgm:pt>
    <dgm:pt modelId="{BF447723-D443-483E-A461-AB5D476679A0}" type="pres">
      <dgm:prSet presAssocID="{81F75F0D-FEDD-466C-958F-CE88F3DB43BB}" presName="spaceRect" presStyleCnt="0"/>
      <dgm:spPr/>
    </dgm:pt>
    <dgm:pt modelId="{A7920D7A-96A3-49B6-A5DC-EB28EC232971}" type="pres">
      <dgm:prSet presAssocID="{81F75F0D-FEDD-466C-958F-CE88F3DB43BB}" presName="parTx" presStyleLbl="revTx" presStyleIdx="2" presStyleCnt="5">
        <dgm:presLayoutVars>
          <dgm:chMax val="0"/>
          <dgm:chPref val="0"/>
        </dgm:presLayoutVars>
      </dgm:prSet>
      <dgm:spPr/>
    </dgm:pt>
    <dgm:pt modelId="{71AD5F83-E34C-44FE-8CE4-9D76E257C48C}" type="pres">
      <dgm:prSet presAssocID="{9B857A65-338E-4525-9081-E193C35D31BC}" presName="sibTrans" presStyleCnt="0"/>
      <dgm:spPr/>
    </dgm:pt>
    <dgm:pt modelId="{40DADB7D-7154-45B9-906D-E45DA21326B2}" type="pres">
      <dgm:prSet presAssocID="{27C1B62A-5E51-4F73-938E-CFF158A26706}" presName="compNode" presStyleCnt="0"/>
      <dgm:spPr/>
    </dgm:pt>
    <dgm:pt modelId="{2EF303F6-72F4-4103-9BE5-A7375ABDCA76}" type="pres">
      <dgm:prSet presAssocID="{27C1B62A-5E51-4F73-938E-CFF158A26706}" presName="bgRect" presStyleLbl="bgShp" presStyleIdx="3" presStyleCnt="5"/>
      <dgm:spPr/>
    </dgm:pt>
    <dgm:pt modelId="{4F98957C-180C-44FB-A38C-1ECC9E3B8CAB}" type="pres">
      <dgm:prSet presAssocID="{27C1B62A-5E51-4F73-938E-CFF158A2670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F02A9548-9822-4BBB-995B-6BE65CB015B5}" type="pres">
      <dgm:prSet presAssocID="{27C1B62A-5E51-4F73-938E-CFF158A26706}" presName="spaceRect" presStyleCnt="0"/>
      <dgm:spPr/>
    </dgm:pt>
    <dgm:pt modelId="{E138ACDD-9CA7-4C23-84FB-F7802C8FE75A}" type="pres">
      <dgm:prSet presAssocID="{27C1B62A-5E51-4F73-938E-CFF158A26706}" presName="parTx" presStyleLbl="revTx" presStyleIdx="3" presStyleCnt="5">
        <dgm:presLayoutVars>
          <dgm:chMax val="0"/>
          <dgm:chPref val="0"/>
        </dgm:presLayoutVars>
      </dgm:prSet>
      <dgm:spPr/>
    </dgm:pt>
    <dgm:pt modelId="{4EE74D3B-C37C-4E18-9042-6DD97BB48EAC}" type="pres">
      <dgm:prSet presAssocID="{B56AEE6F-2C53-446E-A47C-1DE21999FE15}" presName="sibTrans" presStyleCnt="0"/>
      <dgm:spPr/>
    </dgm:pt>
    <dgm:pt modelId="{C51DD07D-2BB8-4955-8B26-EC14CA292817}" type="pres">
      <dgm:prSet presAssocID="{94F2D682-7548-4235-B9DF-E2FCE97AF46B}" presName="compNode" presStyleCnt="0"/>
      <dgm:spPr/>
    </dgm:pt>
    <dgm:pt modelId="{5F733ADB-08DA-443A-89D0-2ECF0EA3B31C}" type="pres">
      <dgm:prSet presAssocID="{94F2D682-7548-4235-B9DF-E2FCE97AF46B}" presName="bgRect" presStyleLbl="bgShp" presStyleIdx="4" presStyleCnt="5"/>
      <dgm:spPr/>
    </dgm:pt>
    <dgm:pt modelId="{6668C257-DBB9-4380-9242-538E8030C957}" type="pres">
      <dgm:prSet presAssocID="{94F2D682-7548-4235-B9DF-E2FCE97AF46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ock"/>
        </a:ext>
      </dgm:extLst>
    </dgm:pt>
    <dgm:pt modelId="{F843A769-745C-4817-B850-C7F7360F46F1}" type="pres">
      <dgm:prSet presAssocID="{94F2D682-7548-4235-B9DF-E2FCE97AF46B}" presName="spaceRect" presStyleCnt="0"/>
      <dgm:spPr/>
    </dgm:pt>
    <dgm:pt modelId="{49A50D14-1250-4068-8E98-87CBDA564F6A}" type="pres">
      <dgm:prSet presAssocID="{94F2D682-7548-4235-B9DF-E2FCE97AF46B}" presName="parTx" presStyleLbl="revTx" presStyleIdx="4" presStyleCnt="5">
        <dgm:presLayoutVars>
          <dgm:chMax val="0"/>
          <dgm:chPref val="0"/>
        </dgm:presLayoutVars>
      </dgm:prSet>
      <dgm:spPr/>
    </dgm:pt>
  </dgm:ptLst>
  <dgm:cxnLst>
    <dgm:cxn modelId="{A8C93906-3F8A-4BF8-96BC-C3E6EDAE1408}" srcId="{4E76F251-D7EB-44FD-8DAB-4B8E8D614789}" destId="{94F2D682-7548-4235-B9DF-E2FCE97AF46B}" srcOrd="4" destOrd="0" parTransId="{FEF361D0-7B3E-4DD6-A05D-959D3E4C86C9}" sibTransId="{638E8057-865F-4618-99F0-4942EBD12B59}"/>
    <dgm:cxn modelId="{1606730E-6024-42BC-9D67-8B813D883E12}" srcId="{4E76F251-D7EB-44FD-8DAB-4B8E8D614789}" destId="{27C1B62A-5E51-4F73-938E-CFF158A26706}" srcOrd="3" destOrd="0" parTransId="{CA0FE580-BF25-4ED0-A7E5-6F2362EBC3C3}" sibTransId="{B56AEE6F-2C53-446E-A47C-1DE21999FE15}"/>
    <dgm:cxn modelId="{39F13B1D-0E94-414D-A3EA-398B58DA2730}" type="presOf" srcId="{4E76F251-D7EB-44FD-8DAB-4B8E8D614789}" destId="{E64E0840-D629-4B65-8499-752DD0493086}" srcOrd="0" destOrd="0" presId="urn:microsoft.com/office/officeart/2018/2/layout/IconVerticalSolidList"/>
    <dgm:cxn modelId="{6902A47D-6618-4BBF-92CC-752866D37B01}" type="presOf" srcId="{81F75F0D-FEDD-466C-958F-CE88F3DB43BB}" destId="{A7920D7A-96A3-49B6-A5DC-EB28EC232971}" srcOrd="0" destOrd="0" presId="urn:microsoft.com/office/officeart/2018/2/layout/IconVerticalSolidList"/>
    <dgm:cxn modelId="{80B1E893-BFB5-4E9F-940A-ADA84AA6C373}" type="presOf" srcId="{776174CF-320C-47C1-B65B-80562D5543D6}" destId="{924C9540-487B-436F-B7B7-B0C2D92136D3}" srcOrd="0" destOrd="0" presId="urn:microsoft.com/office/officeart/2018/2/layout/IconVerticalSolidList"/>
    <dgm:cxn modelId="{8635F7B2-AC24-4AAB-98A1-2028DA054D41}" type="presOf" srcId="{DC45C1A2-D70A-4DE9-9975-8D66DB9BC390}" destId="{C78EE48D-FB6F-475F-A2D3-359FAA58ECF4}" srcOrd="0" destOrd="0" presId="urn:microsoft.com/office/officeart/2018/2/layout/IconVerticalSolidList"/>
    <dgm:cxn modelId="{A9A2B5BA-6656-4B22-9AAA-AF9C170E68B4}" srcId="{4E76F251-D7EB-44FD-8DAB-4B8E8D614789}" destId="{DC45C1A2-D70A-4DE9-9975-8D66DB9BC390}" srcOrd="1" destOrd="0" parTransId="{5D18D7F5-300A-4CAB-AE76-A28BBBA3BC73}" sibTransId="{77DC0E69-B912-4AC6-BCC1-63E572590344}"/>
    <dgm:cxn modelId="{4AFA91C5-0CDC-4805-83F6-6EC497834560}" srcId="{4E76F251-D7EB-44FD-8DAB-4B8E8D614789}" destId="{776174CF-320C-47C1-B65B-80562D5543D6}" srcOrd="0" destOrd="0" parTransId="{ECC10B1E-2603-41AD-9588-B180A543279A}" sibTransId="{06E17E50-C9A5-4606-8D84-26189BEB23C2}"/>
    <dgm:cxn modelId="{446F0BE9-C7C2-4095-943A-711139339BFD}" srcId="{4E76F251-D7EB-44FD-8DAB-4B8E8D614789}" destId="{81F75F0D-FEDD-466C-958F-CE88F3DB43BB}" srcOrd="2" destOrd="0" parTransId="{8777DD77-A7EA-46BD-9DFA-0490C4ADE9EC}" sibTransId="{9B857A65-338E-4525-9081-E193C35D31BC}"/>
    <dgm:cxn modelId="{357161FC-D91A-417B-81C6-8A00D58EB537}" type="presOf" srcId="{27C1B62A-5E51-4F73-938E-CFF158A26706}" destId="{E138ACDD-9CA7-4C23-84FB-F7802C8FE75A}" srcOrd="0" destOrd="0" presId="urn:microsoft.com/office/officeart/2018/2/layout/IconVerticalSolidList"/>
    <dgm:cxn modelId="{EF1F4EFC-50D8-47C2-B322-F8F841BC32F8}" type="presOf" srcId="{94F2D682-7548-4235-B9DF-E2FCE97AF46B}" destId="{49A50D14-1250-4068-8E98-87CBDA564F6A}" srcOrd="0" destOrd="0" presId="urn:microsoft.com/office/officeart/2018/2/layout/IconVerticalSolidList"/>
    <dgm:cxn modelId="{35F6EAB7-2630-4B0B-BE2C-8A17BF29E59B}" type="presParOf" srcId="{E64E0840-D629-4B65-8499-752DD0493086}" destId="{2578B4CB-A3FE-4A32-B60E-E3691A7B7C8B}" srcOrd="0" destOrd="0" presId="urn:microsoft.com/office/officeart/2018/2/layout/IconVerticalSolidList"/>
    <dgm:cxn modelId="{D71D1780-2C1C-4BC4-888F-AB1F108AD003}" type="presParOf" srcId="{2578B4CB-A3FE-4A32-B60E-E3691A7B7C8B}" destId="{8B901075-2B53-4C77-8C61-AE557A177ED6}" srcOrd="0" destOrd="0" presId="urn:microsoft.com/office/officeart/2018/2/layout/IconVerticalSolidList"/>
    <dgm:cxn modelId="{76482045-0024-4847-B0BA-332E57EE8B13}" type="presParOf" srcId="{2578B4CB-A3FE-4A32-B60E-E3691A7B7C8B}" destId="{6A1389B2-07B2-4E8A-AB9F-A9C7BCF6EC1B}" srcOrd="1" destOrd="0" presId="urn:microsoft.com/office/officeart/2018/2/layout/IconVerticalSolidList"/>
    <dgm:cxn modelId="{CEE46147-C0DF-4CAE-9E26-77CBB1DD35C7}" type="presParOf" srcId="{2578B4CB-A3FE-4A32-B60E-E3691A7B7C8B}" destId="{62A17830-598F-4AEC-8DFC-A761BAB0FAA7}" srcOrd="2" destOrd="0" presId="urn:microsoft.com/office/officeart/2018/2/layout/IconVerticalSolidList"/>
    <dgm:cxn modelId="{107BB31A-6F4F-450C-8C2E-631102E2AB72}" type="presParOf" srcId="{2578B4CB-A3FE-4A32-B60E-E3691A7B7C8B}" destId="{924C9540-487B-436F-B7B7-B0C2D92136D3}" srcOrd="3" destOrd="0" presId="urn:microsoft.com/office/officeart/2018/2/layout/IconVerticalSolidList"/>
    <dgm:cxn modelId="{74789218-8152-429B-9627-058B56FF4479}" type="presParOf" srcId="{E64E0840-D629-4B65-8499-752DD0493086}" destId="{56BBA33A-FC47-4BC9-9A89-9BCAA5F3EDCB}" srcOrd="1" destOrd="0" presId="urn:microsoft.com/office/officeart/2018/2/layout/IconVerticalSolidList"/>
    <dgm:cxn modelId="{6FCE5294-8894-4654-BD02-24879C71278D}" type="presParOf" srcId="{E64E0840-D629-4B65-8499-752DD0493086}" destId="{AB6425DD-E0A5-4331-AEF1-F950B6F6080F}" srcOrd="2" destOrd="0" presId="urn:microsoft.com/office/officeart/2018/2/layout/IconVerticalSolidList"/>
    <dgm:cxn modelId="{79A160F8-7ECB-4A88-BA1A-718E5ECE57D9}" type="presParOf" srcId="{AB6425DD-E0A5-4331-AEF1-F950B6F6080F}" destId="{EF64BC45-5D55-4EE5-8AA5-3EEC16F0B9CB}" srcOrd="0" destOrd="0" presId="urn:microsoft.com/office/officeart/2018/2/layout/IconVerticalSolidList"/>
    <dgm:cxn modelId="{FFBB67EA-8885-4934-8B6A-833B4D873412}" type="presParOf" srcId="{AB6425DD-E0A5-4331-AEF1-F950B6F6080F}" destId="{BC949DF2-7789-4B35-A238-27E532A9A0F6}" srcOrd="1" destOrd="0" presId="urn:microsoft.com/office/officeart/2018/2/layout/IconVerticalSolidList"/>
    <dgm:cxn modelId="{A1150984-6707-44DB-8012-E283DF597130}" type="presParOf" srcId="{AB6425DD-E0A5-4331-AEF1-F950B6F6080F}" destId="{283923F5-4B36-40D1-9C51-959E62F03BD7}" srcOrd="2" destOrd="0" presId="urn:microsoft.com/office/officeart/2018/2/layout/IconVerticalSolidList"/>
    <dgm:cxn modelId="{94ECC772-8A6B-49B6-ADA5-697F6DBBF8F0}" type="presParOf" srcId="{AB6425DD-E0A5-4331-AEF1-F950B6F6080F}" destId="{C78EE48D-FB6F-475F-A2D3-359FAA58ECF4}" srcOrd="3" destOrd="0" presId="urn:microsoft.com/office/officeart/2018/2/layout/IconVerticalSolidList"/>
    <dgm:cxn modelId="{F36066E2-6AD2-4ABE-9DB5-1D590520C342}" type="presParOf" srcId="{E64E0840-D629-4B65-8499-752DD0493086}" destId="{73F8B870-9575-4592-ADA3-5E748A5C67FC}" srcOrd="3" destOrd="0" presId="urn:microsoft.com/office/officeart/2018/2/layout/IconVerticalSolidList"/>
    <dgm:cxn modelId="{9F562AF5-57E6-49EC-B717-C01385A56E93}" type="presParOf" srcId="{E64E0840-D629-4B65-8499-752DD0493086}" destId="{08854BBA-467A-41D2-9408-EBC4753C5C63}" srcOrd="4" destOrd="0" presId="urn:microsoft.com/office/officeart/2018/2/layout/IconVerticalSolidList"/>
    <dgm:cxn modelId="{22748440-AB08-4AE7-8BEB-0D522D6E2F91}" type="presParOf" srcId="{08854BBA-467A-41D2-9408-EBC4753C5C63}" destId="{97195DCE-D25C-40A3-B7A8-72A96F868EA7}" srcOrd="0" destOrd="0" presId="urn:microsoft.com/office/officeart/2018/2/layout/IconVerticalSolidList"/>
    <dgm:cxn modelId="{C6FED175-7075-490A-A2C6-DD1A2CB7DC34}" type="presParOf" srcId="{08854BBA-467A-41D2-9408-EBC4753C5C63}" destId="{94A15B30-649C-42EB-A1E3-055C37E7A6A2}" srcOrd="1" destOrd="0" presId="urn:microsoft.com/office/officeart/2018/2/layout/IconVerticalSolidList"/>
    <dgm:cxn modelId="{A3116BD6-B3F8-4322-9B41-AD439B768375}" type="presParOf" srcId="{08854BBA-467A-41D2-9408-EBC4753C5C63}" destId="{BF447723-D443-483E-A461-AB5D476679A0}" srcOrd="2" destOrd="0" presId="urn:microsoft.com/office/officeart/2018/2/layout/IconVerticalSolidList"/>
    <dgm:cxn modelId="{E495FBB0-03E4-4588-92E6-549E37209684}" type="presParOf" srcId="{08854BBA-467A-41D2-9408-EBC4753C5C63}" destId="{A7920D7A-96A3-49B6-A5DC-EB28EC232971}" srcOrd="3" destOrd="0" presId="urn:microsoft.com/office/officeart/2018/2/layout/IconVerticalSolidList"/>
    <dgm:cxn modelId="{38A1CDF2-0B6A-4AA0-84B5-4A4D66131248}" type="presParOf" srcId="{E64E0840-D629-4B65-8499-752DD0493086}" destId="{71AD5F83-E34C-44FE-8CE4-9D76E257C48C}" srcOrd="5" destOrd="0" presId="urn:microsoft.com/office/officeart/2018/2/layout/IconVerticalSolidList"/>
    <dgm:cxn modelId="{BF68B27D-52C7-43AA-A332-02E3239AEC59}" type="presParOf" srcId="{E64E0840-D629-4B65-8499-752DD0493086}" destId="{40DADB7D-7154-45B9-906D-E45DA21326B2}" srcOrd="6" destOrd="0" presId="urn:microsoft.com/office/officeart/2018/2/layout/IconVerticalSolidList"/>
    <dgm:cxn modelId="{676A57F5-5311-4EB6-AB8E-6717ECFF7E79}" type="presParOf" srcId="{40DADB7D-7154-45B9-906D-E45DA21326B2}" destId="{2EF303F6-72F4-4103-9BE5-A7375ABDCA76}" srcOrd="0" destOrd="0" presId="urn:microsoft.com/office/officeart/2018/2/layout/IconVerticalSolidList"/>
    <dgm:cxn modelId="{383380EC-AC08-4F13-9010-11C39A2F5BBC}" type="presParOf" srcId="{40DADB7D-7154-45B9-906D-E45DA21326B2}" destId="{4F98957C-180C-44FB-A38C-1ECC9E3B8CAB}" srcOrd="1" destOrd="0" presId="urn:microsoft.com/office/officeart/2018/2/layout/IconVerticalSolidList"/>
    <dgm:cxn modelId="{BA4F9BED-91A9-4619-91A0-BF8E21304B09}" type="presParOf" srcId="{40DADB7D-7154-45B9-906D-E45DA21326B2}" destId="{F02A9548-9822-4BBB-995B-6BE65CB015B5}" srcOrd="2" destOrd="0" presId="urn:microsoft.com/office/officeart/2018/2/layout/IconVerticalSolidList"/>
    <dgm:cxn modelId="{B40C919B-03D6-44BC-9613-9529A1E94C16}" type="presParOf" srcId="{40DADB7D-7154-45B9-906D-E45DA21326B2}" destId="{E138ACDD-9CA7-4C23-84FB-F7802C8FE75A}" srcOrd="3" destOrd="0" presId="urn:microsoft.com/office/officeart/2018/2/layout/IconVerticalSolidList"/>
    <dgm:cxn modelId="{1FD0DC64-4DD6-43D5-8BD9-FC814E65C5BB}" type="presParOf" srcId="{E64E0840-D629-4B65-8499-752DD0493086}" destId="{4EE74D3B-C37C-4E18-9042-6DD97BB48EAC}" srcOrd="7" destOrd="0" presId="urn:microsoft.com/office/officeart/2018/2/layout/IconVerticalSolidList"/>
    <dgm:cxn modelId="{812F1F5E-3967-4FA7-BB41-90614CAA6D44}" type="presParOf" srcId="{E64E0840-D629-4B65-8499-752DD0493086}" destId="{C51DD07D-2BB8-4955-8B26-EC14CA292817}" srcOrd="8" destOrd="0" presId="urn:microsoft.com/office/officeart/2018/2/layout/IconVerticalSolidList"/>
    <dgm:cxn modelId="{5E387224-1F49-47A8-B4AB-EF28289613C8}" type="presParOf" srcId="{C51DD07D-2BB8-4955-8B26-EC14CA292817}" destId="{5F733ADB-08DA-443A-89D0-2ECF0EA3B31C}" srcOrd="0" destOrd="0" presId="urn:microsoft.com/office/officeart/2018/2/layout/IconVerticalSolidList"/>
    <dgm:cxn modelId="{F186BFF3-9531-4D22-AAE2-605EBFE6B144}" type="presParOf" srcId="{C51DD07D-2BB8-4955-8B26-EC14CA292817}" destId="{6668C257-DBB9-4380-9242-538E8030C957}" srcOrd="1" destOrd="0" presId="urn:microsoft.com/office/officeart/2018/2/layout/IconVerticalSolidList"/>
    <dgm:cxn modelId="{34D02578-92AE-486A-8B2E-C2F7A95E79B5}" type="presParOf" srcId="{C51DD07D-2BB8-4955-8B26-EC14CA292817}" destId="{F843A769-745C-4817-B850-C7F7360F46F1}" srcOrd="2" destOrd="0" presId="urn:microsoft.com/office/officeart/2018/2/layout/IconVerticalSolidList"/>
    <dgm:cxn modelId="{50448C43-F355-4EED-AB73-2DEFC44BA528}" type="presParOf" srcId="{C51DD07D-2BB8-4955-8B26-EC14CA292817}" destId="{49A50D14-1250-4068-8E98-87CBDA564F6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C2B19E-81E5-4A6C-B053-9DE52FEF35B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2875B70-126E-467E-A580-433112396E0C}">
      <dgm:prSet/>
      <dgm:spPr/>
      <dgm:t>
        <a:bodyPr/>
        <a:lstStyle/>
        <a:p>
          <a:r>
            <a:rPr lang="nl-NL"/>
            <a:t>17 miljoen inwoners</a:t>
          </a:r>
          <a:endParaRPr lang="en-US"/>
        </a:p>
      </dgm:t>
    </dgm:pt>
    <dgm:pt modelId="{0477DFE6-3A75-412E-A3A1-06C91D1AA8AC}" type="parTrans" cxnId="{412E97C0-4D30-4479-A216-79E734C3B098}">
      <dgm:prSet/>
      <dgm:spPr/>
      <dgm:t>
        <a:bodyPr/>
        <a:lstStyle/>
        <a:p>
          <a:endParaRPr lang="en-US"/>
        </a:p>
      </dgm:t>
    </dgm:pt>
    <dgm:pt modelId="{917555AC-1540-41B0-AC5F-B9A1B244EF9C}" type="sibTrans" cxnId="{412E97C0-4D30-4479-A216-79E734C3B098}">
      <dgm:prSet/>
      <dgm:spPr/>
      <dgm:t>
        <a:bodyPr/>
        <a:lstStyle/>
        <a:p>
          <a:endParaRPr lang="en-US"/>
        </a:p>
      </dgm:t>
    </dgm:pt>
    <dgm:pt modelId="{FC55BDFE-1776-4045-9119-FE517C109239}">
      <dgm:prSet/>
      <dgm:spPr/>
      <dgm:t>
        <a:bodyPr/>
        <a:lstStyle/>
        <a:p>
          <a:r>
            <a:rPr lang="nl-NL"/>
            <a:t>200 nationaliteiten</a:t>
          </a:r>
          <a:endParaRPr lang="en-US"/>
        </a:p>
      </dgm:t>
    </dgm:pt>
    <dgm:pt modelId="{A1BC5651-3832-4414-8056-EE46EFAED732}" type="parTrans" cxnId="{C4D23D14-DAB8-456C-A7BA-29AA63CF22A9}">
      <dgm:prSet/>
      <dgm:spPr/>
      <dgm:t>
        <a:bodyPr/>
        <a:lstStyle/>
        <a:p>
          <a:endParaRPr lang="en-US"/>
        </a:p>
      </dgm:t>
    </dgm:pt>
    <dgm:pt modelId="{ADA6FA38-22DA-4455-8BF9-D94EC7019EF0}" type="sibTrans" cxnId="{C4D23D14-DAB8-456C-A7BA-29AA63CF22A9}">
      <dgm:prSet/>
      <dgm:spPr/>
      <dgm:t>
        <a:bodyPr/>
        <a:lstStyle/>
        <a:p>
          <a:endParaRPr lang="en-US"/>
        </a:p>
      </dgm:t>
    </dgm:pt>
    <dgm:pt modelId="{B58EDDC2-887C-4905-8196-81DD1A7B6B4E}">
      <dgm:prSet/>
      <dgm:spPr/>
      <dgm:t>
        <a:bodyPr/>
        <a:lstStyle/>
        <a:p>
          <a:r>
            <a:rPr lang="nl-NL"/>
            <a:t>Daar moeten verschillen tussen zitten?!</a:t>
          </a:r>
          <a:endParaRPr lang="en-US"/>
        </a:p>
      </dgm:t>
    </dgm:pt>
    <dgm:pt modelId="{619135F5-6B24-42DD-956F-AAFF86D2248B}" type="parTrans" cxnId="{A2682D95-F1DB-4EDB-A282-B85C7A194048}">
      <dgm:prSet/>
      <dgm:spPr/>
      <dgm:t>
        <a:bodyPr/>
        <a:lstStyle/>
        <a:p>
          <a:endParaRPr lang="en-US"/>
        </a:p>
      </dgm:t>
    </dgm:pt>
    <dgm:pt modelId="{F25D6D56-AEDA-4B7A-BF8B-33A7795FBB26}" type="sibTrans" cxnId="{A2682D95-F1DB-4EDB-A282-B85C7A194048}">
      <dgm:prSet/>
      <dgm:spPr/>
      <dgm:t>
        <a:bodyPr/>
        <a:lstStyle/>
        <a:p>
          <a:endParaRPr lang="en-US"/>
        </a:p>
      </dgm:t>
    </dgm:pt>
    <dgm:pt modelId="{94353BB0-A296-4068-B3B5-82C4263B4620}" type="pres">
      <dgm:prSet presAssocID="{2EC2B19E-81E5-4A6C-B053-9DE52FEF35BF}" presName="root" presStyleCnt="0">
        <dgm:presLayoutVars>
          <dgm:dir/>
          <dgm:resizeHandles val="exact"/>
        </dgm:presLayoutVars>
      </dgm:prSet>
      <dgm:spPr/>
    </dgm:pt>
    <dgm:pt modelId="{7C407DF6-8591-4C18-A5E0-DB0D4F1D4C7E}" type="pres">
      <dgm:prSet presAssocID="{42875B70-126E-467E-A580-433112396E0C}" presName="compNode" presStyleCnt="0"/>
      <dgm:spPr/>
    </dgm:pt>
    <dgm:pt modelId="{436DEDAE-3950-4DA0-A4ED-FC570E810820}" type="pres">
      <dgm:prSet presAssocID="{42875B70-126E-467E-A580-433112396E0C}" presName="bgRect" presStyleLbl="bgShp" presStyleIdx="0" presStyleCnt="3"/>
      <dgm:spPr/>
    </dgm:pt>
    <dgm:pt modelId="{575B7BB8-D856-43C0-9CA4-2DE2EEC2255E}" type="pres">
      <dgm:prSet presAssocID="{42875B70-126E-467E-A580-433112396E0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niversal Access"/>
        </a:ext>
      </dgm:extLst>
    </dgm:pt>
    <dgm:pt modelId="{7F7303FF-9C04-4967-85DA-2201E5979097}" type="pres">
      <dgm:prSet presAssocID="{42875B70-126E-467E-A580-433112396E0C}" presName="spaceRect" presStyleCnt="0"/>
      <dgm:spPr/>
    </dgm:pt>
    <dgm:pt modelId="{FFD98C8D-A714-4E00-83D2-2A34F741D7DC}" type="pres">
      <dgm:prSet presAssocID="{42875B70-126E-467E-A580-433112396E0C}" presName="parTx" presStyleLbl="revTx" presStyleIdx="0" presStyleCnt="3">
        <dgm:presLayoutVars>
          <dgm:chMax val="0"/>
          <dgm:chPref val="0"/>
        </dgm:presLayoutVars>
      </dgm:prSet>
      <dgm:spPr/>
    </dgm:pt>
    <dgm:pt modelId="{FF1475FD-D844-45FD-84C1-D66049AB5FDC}" type="pres">
      <dgm:prSet presAssocID="{917555AC-1540-41B0-AC5F-B9A1B244EF9C}" presName="sibTrans" presStyleCnt="0"/>
      <dgm:spPr/>
    </dgm:pt>
    <dgm:pt modelId="{E92CACC7-1773-473B-9C0C-6683630BC424}" type="pres">
      <dgm:prSet presAssocID="{FC55BDFE-1776-4045-9119-FE517C109239}" presName="compNode" presStyleCnt="0"/>
      <dgm:spPr/>
    </dgm:pt>
    <dgm:pt modelId="{78A1B8E5-F288-44D1-B1AE-F87837C966AC}" type="pres">
      <dgm:prSet presAssocID="{FC55BDFE-1776-4045-9119-FE517C109239}" presName="bgRect" presStyleLbl="bgShp" presStyleIdx="1" presStyleCnt="3"/>
      <dgm:spPr/>
    </dgm:pt>
    <dgm:pt modelId="{55BE784F-A7F3-4FF3-A47B-04FA048E0E36}" type="pres">
      <dgm:prSet presAssocID="{FC55BDFE-1776-4045-9119-FE517C10923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08DFD314-84E2-4796-8203-207ED7AF8AED}" type="pres">
      <dgm:prSet presAssocID="{FC55BDFE-1776-4045-9119-FE517C109239}" presName="spaceRect" presStyleCnt="0"/>
      <dgm:spPr/>
    </dgm:pt>
    <dgm:pt modelId="{430AD19E-809F-4911-B09B-890BF217C474}" type="pres">
      <dgm:prSet presAssocID="{FC55BDFE-1776-4045-9119-FE517C109239}" presName="parTx" presStyleLbl="revTx" presStyleIdx="1" presStyleCnt="3">
        <dgm:presLayoutVars>
          <dgm:chMax val="0"/>
          <dgm:chPref val="0"/>
        </dgm:presLayoutVars>
      </dgm:prSet>
      <dgm:spPr/>
    </dgm:pt>
    <dgm:pt modelId="{71FD54DC-710A-4536-A20A-EF555D289577}" type="pres">
      <dgm:prSet presAssocID="{ADA6FA38-22DA-4455-8BF9-D94EC7019EF0}" presName="sibTrans" presStyleCnt="0"/>
      <dgm:spPr/>
    </dgm:pt>
    <dgm:pt modelId="{DA15B167-F269-4946-ACAD-BD48F62F0769}" type="pres">
      <dgm:prSet presAssocID="{B58EDDC2-887C-4905-8196-81DD1A7B6B4E}" presName="compNode" presStyleCnt="0"/>
      <dgm:spPr/>
    </dgm:pt>
    <dgm:pt modelId="{C33B0DA0-1A00-4A05-8B43-8CF06F2365F0}" type="pres">
      <dgm:prSet presAssocID="{B58EDDC2-887C-4905-8196-81DD1A7B6B4E}" presName="bgRect" presStyleLbl="bgShp" presStyleIdx="2" presStyleCnt="3"/>
      <dgm:spPr/>
    </dgm:pt>
    <dgm:pt modelId="{D2A61784-01C1-4675-8649-1F463B329F09}" type="pres">
      <dgm:prSet presAssocID="{B58EDDC2-887C-4905-8196-81DD1A7B6B4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enn Diagram"/>
        </a:ext>
      </dgm:extLst>
    </dgm:pt>
    <dgm:pt modelId="{82B63C32-DE95-4DCF-B926-AC76ADFF3F58}" type="pres">
      <dgm:prSet presAssocID="{B58EDDC2-887C-4905-8196-81DD1A7B6B4E}" presName="spaceRect" presStyleCnt="0"/>
      <dgm:spPr/>
    </dgm:pt>
    <dgm:pt modelId="{35B37E4A-352E-48A2-8F77-8B85AD4A6A36}" type="pres">
      <dgm:prSet presAssocID="{B58EDDC2-887C-4905-8196-81DD1A7B6B4E}" presName="parTx" presStyleLbl="revTx" presStyleIdx="2" presStyleCnt="3">
        <dgm:presLayoutVars>
          <dgm:chMax val="0"/>
          <dgm:chPref val="0"/>
        </dgm:presLayoutVars>
      </dgm:prSet>
      <dgm:spPr/>
    </dgm:pt>
  </dgm:ptLst>
  <dgm:cxnLst>
    <dgm:cxn modelId="{C4D23D14-DAB8-456C-A7BA-29AA63CF22A9}" srcId="{2EC2B19E-81E5-4A6C-B053-9DE52FEF35BF}" destId="{FC55BDFE-1776-4045-9119-FE517C109239}" srcOrd="1" destOrd="0" parTransId="{A1BC5651-3832-4414-8056-EE46EFAED732}" sibTransId="{ADA6FA38-22DA-4455-8BF9-D94EC7019EF0}"/>
    <dgm:cxn modelId="{0080C315-ADE6-431B-871F-33FC1F47F644}" type="presOf" srcId="{42875B70-126E-467E-A580-433112396E0C}" destId="{FFD98C8D-A714-4E00-83D2-2A34F741D7DC}" srcOrd="0" destOrd="0" presId="urn:microsoft.com/office/officeart/2018/2/layout/IconVerticalSolidList"/>
    <dgm:cxn modelId="{A2682D95-F1DB-4EDB-A282-B85C7A194048}" srcId="{2EC2B19E-81E5-4A6C-B053-9DE52FEF35BF}" destId="{B58EDDC2-887C-4905-8196-81DD1A7B6B4E}" srcOrd="2" destOrd="0" parTransId="{619135F5-6B24-42DD-956F-AAFF86D2248B}" sibTransId="{F25D6D56-AEDA-4B7A-BF8B-33A7795FBB26}"/>
    <dgm:cxn modelId="{FDE167AF-687E-4C05-832C-19261552027D}" type="presOf" srcId="{FC55BDFE-1776-4045-9119-FE517C109239}" destId="{430AD19E-809F-4911-B09B-890BF217C474}" srcOrd="0" destOrd="0" presId="urn:microsoft.com/office/officeart/2018/2/layout/IconVerticalSolidList"/>
    <dgm:cxn modelId="{135F3BB8-1CB5-4B3E-8627-26E06F6A288E}" type="presOf" srcId="{2EC2B19E-81E5-4A6C-B053-9DE52FEF35BF}" destId="{94353BB0-A296-4068-B3B5-82C4263B4620}" srcOrd="0" destOrd="0" presId="urn:microsoft.com/office/officeart/2018/2/layout/IconVerticalSolidList"/>
    <dgm:cxn modelId="{412E97C0-4D30-4479-A216-79E734C3B098}" srcId="{2EC2B19E-81E5-4A6C-B053-9DE52FEF35BF}" destId="{42875B70-126E-467E-A580-433112396E0C}" srcOrd="0" destOrd="0" parTransId="{0477DFE6-3A75-412E-A3A1-06C91D1AA8AC}" sibTransId="{917555AC-1540-41B0-AC5F-B9A1B244EF9C}"/>
    <dgm:cxn modelId="{F18443C2-DE90-4592-B58F-CB6EE2F50FE5}" type="presOf" srcId="{B58EDDC2-887C-4905-8196-81DD1A7B6B4E}" destId="{35B37E4A-352E-48A2-8F77-8B85AD4A6A36}" srcOrd="0" destOrd="0" presId="urn:microsoft.com/office/officeart/2018/2/layout/IconVerticalSolidList"/>
    <dgm:cxn modelId="{5CD25F1C-B49D-47B4-BBB3-D1438DCD91C1}" type="presParOf" srcId="{94353BB0-A296-4068-B3B5-82C4263B4620}" destId="{7C407DF6-8591-4C18-A5E0-DB0D4F1D4C7E}" srcOrd="0" destOrd="0" presId="urn:microsoft.com/office/officeart/2018/2/layout/IconVerticalSolidList"/>
    <dgm:cxn modelId="{200ABF8D-23D2-4101-8DD8-D6083A609BEF}" type="presParOf" srcId="{7C407DF6-8591-4C18-A5E0-DB0D4F1D4C7E}" destId="{436DEDAE-3950-4DA0-A4ED-FC570E810820}" srcOrd="0" destOrd="0" presId="urn:microsoft.com/office/officeart/2018/2/layout/IconVerticalSolidList"/>
    <dgm:cxn modelId="{D46E1897-053A-4039-A831-0B12323DCD57}" type="presParOf" srcId="{7C407DF6-8591-4C18-A5E0-DB0D4F1D4C7E}" destId="{575B7BB8-D856-43C0-9CA4-2DE2EEC2255E}" srcOrd="1" destOrd="0" presId="urn:microsoft.com/office/officeart/2018/2/layout/IconVerticalSolidList"/>
    <dgm:cxn modelId="{062372A7-BA22-459A-8BCD-EE8A32F9D658}" type="presParOf" srcId="{7C407DF6-8591-4C18-A5E0-DB0D4F1D4C7E}" destId="{7F7303FF-9C04-4967-85DA-2201E5979097}" srcOrd="2" destOrd="0" presId="urn:microsoft.com/office/officeart/2018/2/layout/IconVerticalSolidList"/>
    <dgm:cxn modelId="{A846B5B3-7CEA-42C5-B254-A61F3BE697F7}" type="presParOf" srcId="{7C407DF6-8591-4C18-A5E0-DB0D4F1D4C7E}" destId="{FFD98C8D-A714-4E00-83D2-2A34F741D7DC}" srcOrd="3" destOrd="0" presId="urn:microsoft.com/office/officeart/2018/2/layout/IconVerticalSolidList"/>
    <dgm:cxn modelId="{272DDCE0-7D37-40C5-B7D2-EC2FE58884A4}" type="presParOf" srcId="{94353BB0-A296-4068-B3B5-82C4263B4620}" destId="{FF1475FD-D844-45FD-84C1-D66049AB5FDC}" srcOrd="1" destOrd="0" presId="urn:microsoft.com/office/officeart/2018/2/layout/IconVerticalSolidList"/>
    <dgm:cxn modelId="{C2D3C565-CCB2-44BE-893F-4B2D0352722A}" type="presParOf" srcId="{94353BB0-A296-4068-B3B5-82C4263B4620}" destId="{E92CACC7-1773-473B-9C0C-6683630BC424}" srcOrd="2" destOrd="0" presId="urn:microsoft.com/office/officeart/2018/2/layout/IconVerticalSolidList"/>
    <dgm:cxn modelId="{BE5A4C06-97EE-479F-AF33-66453F03B56A}" type="presParOf" srcId="{E92CACC7-1773-473B-9C0C-6683630BC424}" destId="{78A1B8E5-F288-44D1-B1AE-F87837C966AC}" srcOrd="0" destOrd="0" presId="urn:microsoft.com/office/officeart/2018/2/layout/IconVerticalSolidList"/>
    <dgm:cxn modelId="{BD721096-EBBD-4274-A9A3-29E63DC7D902}" type="presParOf" srcId="{E92CACC7-1773-473B-9C0C-6683630BC424}" destId="{55BE784F-A7F3-4FF3-A47B-04FA048E0E36}" srcOrd="1" destOrd="0" presId="urn:microsoft.com/office/officeart/2018/2/layout/IconVerticalSolidList"/>
    <dgm:cxn modelId="{06FCB79D-9521-4B85-A870-7129D049F6D4}" type="presParOf" srcId="{E92CACC7-1773-473B-9C0C-6683630BC424}" destId="{08DFD314-84E2-4796-8203-207ED7AF8AED}" srcOrd="2" destOrd="0" presId="urn:microsoft.com/office/officeart/2018/2/layout/IconVerticalSolidList"/>
    <dgm:cxn modelId="{3ECCD633-E222-461B-A749-2DA586446BEC}" type="presParOf" srcId="{E92CACC7-1773-473B-9C0C-6683630BC424}" destId="{430AD19E-809F-4911-B09B-890BF217C474}" srcOrd="3" destOrd="0" presId="urn:microsoft.com/office/officeart/2018/2/layout/IconVerticalSolidList"/>
    <dgm:cxn modelId="{D7EDB938-0E0C-42FB-8E78-6A13E345D82F}" type="presParOf" srcId="{94353BB0-A296-4068-B3B5-82C4263B4620}" destId="{71FD54DC-710A-4536-A20A-EF555D289577}" srcOrd="3" destOrd="0" presId="urn:microsoft.com/office/officeart/2018/2/layout/IconVerticalSolidList"/>
    <dgm:cxn modelId="{20B861D1-A16B-44A0-8051-06A59A2400D4}" type="presParOf" srcId="{94353BB0-A296-4068-B3B5-82C4263B4620}" destId="{DA15B167-F269-4946-ACAD-BD48F62F0769}" srcOrd="4" destOrd="0" presId="urn:microsoft.com/office/officeart/2018/2/layout/IconVerticalSolidList"/>
    <dgm:cxn modelId="{5EE4E442-9471-4A78-BF86-CB93463ECBA2}" type="presParOf" srcId="{DA15B167-F269-4946-ACAD-BD48F62F0769}" destId="{C33B0DA0-1A00-4A05-8B43-8CF06F2365F0}" srcOrd="0" destOrd="0" presId="urn:microsoft.com/office/officeart/2018/2/layout/IconVerticalSolidList"/>
    <dgm:cxn modelId="{D8C24269-181E-4383-BF9B-DA2FE0A05F63}" type="presParOf" srcId="{DA15B167-F269-4946-ACAD-BD48F62F0769}" destId="{D2A61784-01C1-4675-8649-1F463B329F09}" srcOrd="1" destOrd="0" presId="urn:microsoft.com/office/officeart/2018/2/layout/IconVerticalSolidList"/>
    <dgm:cxn modelId="{F4069CF0-2200-4E36-BDCE-0AA4F87B2191}" type="presParOf" srcId="{DA15B167-F269-4946-ACAD-BD48F62F0769}" destId="{82B63C32-DE95-4DCF-B926-AC76ADFF3F58}" srcOrd="2" destOrd="0" presId="urn:microsoft.com/office/officeart/2018/2/layout/IconVerticalSolidList"/>
    <dgm:cxn modelId="{30AAE847-86AE-4BCA-8725-ED07AD08720D}" type="presParOf" srcId="{DA15B167-F269-4946-ACAD-BD48F62F0769}" destId="{35B37E4A-352E-48A2-8F77-8B85AD4A6A3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B20703-4222-4B6C-8B57-8B9670543EC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D6A04B59-8009-45C0-A12C-142EFF4793DB}">
      <dgm:prSet/>
      <dgm:spPr/>
      <dgm:t>
        <a:bodyPr/>
        <a:lstStyle/>
        <a:p>
          <a:r>
            <a:rPr lang="nl-NL"/>
            <a:t>Sociaal gedrag: rekening houden met elkaar. Het zijn vaak ongeschreven regels</a:t>
          </a:r>
          <a:endParaRPr lang="en-US"/>
        </a:p>
      </dgm:t>
    </dgm:pt>
    <dgm:pt modelId="{EEDCB941-BE40-4076-93A1-636485E68B9B}" type="parTrans" cxnId="{350073CB-CF0A-4CD3-8509-4034DA0B9119}">
      <dgm:prSet/>
      <dgm:spPr/>
      <dgm:t>
        <a:bodyPr/>
        <a:lstStyle/>
        <a:p>
          <a:endParaRPr lang="en-US"/>
        </a:p>
      </dgm:t>
    </dgm:pt>
    <dgm:pt modelId="{44767AC7-4BDA-44BD-9B4B-3F1F0F6F8718}" type="sibTrans" cxnId="{350073CB-CF0A-4CD3-8509-4034DA0B9119}">
      <dgm:prSet/>
      <dgm:spPr/>
      <dgm:t>
        <a:bodyPr/>
        <a:lstStyle/>
        <a:p>
          <a:endParaRPr lang="en-US"/>
        </a:p>
      </dgm:t>
    </dgm:pt>
    <dgm:pt modelId="{D824686A-7057-40BF-9442-F77BF599AEEB}">
      <dgm:prSet/>
      <dgm:spPr/>
      <dgm:t>
        <a:bodyPr/>
        <a:lstStyle/>
        <a:p>
          <a:r>
            <a:rPr lang="nl-NL"/>
            <a:t>Altruïstisch gedrag:  een ander helpen, zonder dat je er zelf per se beter van wordt. </a:t>
          </a:r>
          <a:endParaRPr lang="en-US"/>
        </a:p>
      </dgm:t>
    </dgm:pt>
    <dgm:pt modelId="{F441CD76-3EAA-4453-81A7-10B0C5A2D6A8}" type="parTrans" cxnId="{3025F9E0-8404-4C9B-BC6D-AA66D0A4A334}">
      <dgm:prSet/>
      <dgm:spPr/>
      <dgm:t>
        <a:bodyPr/>
        <a:lstStyle/>
        <a:p>
          <a:endParaRPr lang="en-US"/>
        </a:p>
      </dgm:t>
    </dgm:pt>
    <dgm:pt modelId="{A9B49EDD-7E9C-4D6C-AFFE-0DE2282DC556}" type="sibTrans" cxnId="{3025F9E0-8404-4C9B-BC6D-AA66D0A4A334}">
      <dgm:prSet/>
      <dgm:spPr/>
      <dgm:t>
        <a:bodyPr/>
        <a:lstStyle/>
        <a:p>
          <a:endParaRPr lang="en-US"/>
        </a:p>
      </dgm:t>
    </dgm:pt>
    <dgm:pt modelId="{D2170FBD-CD79-2E4E-B289-3F45BD6BE778}" type="pres">
      <dgm:prSet presAssocID="{ACB20703-4222-4B6C-8B57-8B9670543ECF}" presName="hierChild1" presStyleCnt="0">
        <dgm:presLayoutVars>
          <dgm:chPref val="1"/>
          <dgm:dir/>
          <dgm:animOne val="branch"/>
          <dgm:animLvl val="lvl"/>
          <dgm:resizeHandles/>
        </dgm:presLayoutVars>
      </dgm:prSet>
      <dgm:spPr/>
    </dgm:pt>
    <dgm:pt modelId="{23D03113-EA61-6745-9624-668F55043767}" type="pres">
      <dgm:prSet presAssocID="{D6A04B59-8009-45C0-A12C-142EFF4793DB}" presName="hierRoot1" presStyleCnt="0"/>
      <dgm:spPr/>
    </dgm:pt>
    <dgm:pt modelId="{5C251DB8-E1BE-A84C-8D79-D3CBD068695A}" type="pres">
      <dgm:prSet presAssocID="{D6A04B59-8009-45C0-A12C-142EFF4793DB}" presName="composite" presStyleCnt="0"/>
      <dgm:spPr/>
    </dgm:pt>
    <dgm:pt modelId="{639F4AA3-85B1-B849-8752-6154AC9CFB2E}" type="pres">
      <dgm:prSet presAssocID="{D6A04B59-8009-45C0-A12C-142EFF4793DB}" presName="background" presStyleLbl="node0" presStyleIdx="0" presStyleCnt="2"/>
      <dgm:spPr/>
    </dgm:pt>
    <dgm:pt modelId="{99845275-8687-AD44-9F51-A60AA25A4BCD}" type="pres">
      <dgm:prSet presAssocID="{D6A04B59-8009-45C0-A12C-142EFF4793DB}" presName="text" presStyleLbl="fgAcc0" presStyleIdx="0" presStyleCnt="2">
        <dgm:presLayoutVars>
          <dgm:chPref val="3"/>
        </dgm:presLayoutVars>
      </dgm:prSet>
      <dgm:spPr/>
    </dgm:pt>
    <dgm:pt modelId="{D9ECDC46-0643-6342-A3C8-F0ECCDB4E93B}" type="pres">
      <dgm:prSet presAssocID="{D6A04B59-8009-45C0-A12C-142EFF4793DB}" presName="hierChild2" presStyleCnt="0"/>
      <dgm:spPr/>
    </dgm:pt>
    <dgm:pt modelId="{99B52C0D-DFB2-884D-B680-6EE6C8ED47D5}" type="pres">
      <dgm:prSet presAssocID="{D824686A-7057-40BF-9442-F77BF599AEEB}" presName="hierRoot1" presStyleCnt="0"/>
      <dgm:spPr/>
    </dgm:pt>
    <dgm:pt modelId="{3BCF63EE-3283-EC47-AD15-5EF63E7EB7C6}" type="pres">
      <dgm:prSet presAssocID="{D824686A-7057-40BF-9442-F77BF599AEEB}" presName="composite" presStyleCnt="0"/>
      <dgm:spPr/>
    </dgm:pt>
    <dgm:pt modelId="{69760C80-1DAC-784E-B028-638C5F7A04F8}" type="pres">
      <dgm:prSet presAssocID="{D824686A-7057-40BF-9442-F77BF599AEEB}" presName="background" presStyleLbl="node0" presStyleIdx="1" presStyleCnt="2"/>
      <dgm:spPr/>
    </dgm:pt>
    <dgm:pt modelId="{A7E696A4-071E-C641-B244-88B1A8AB9F8B}" type="pres">
      <dgm:prSet presAssocID="{D824686A-7057-40BF-9442-F77BF599AEEB}" presName="text" presStyleLbl="fgAcc0" presStyleIdx="1" presStyleCnt="2">
        <dgm:presLayoutVars>
          <dgm:chPref val="3"/>
        </dgm:presLayoutVars>
      </dgm:prSet>
      <dgm:spPr/>
    </dgm:pt>
    <dgm:pt modelId="{760978AB-DA32-1F4F-A193-81A6E49185EE}" type="pres">
      <dgm:prSet presAssocID="{D824686A-7057-40BF-9442-F77BF599AEEB}" presName="hierChild2" presStyleCnt="0"/>
      <dgm:spPr/>
    </dgm:pt>
  </dgm:ptLst>
  <dgm:cxnLst>
    <dgm:cxn modelId="{1B9B1953-DD08-834A-A768-87CEA2B2750E}" type="presOf" srcId="{D824686A-7057-40BF-9442-F77BF599AEEB}" destId="{A7E696A4-071E-C641-B244-88B1A8AB9F8B}" srcOrd="0" destOrd="0" presId="urn:microsoft.com/office/officeart/2005/8/layout/hierarchy1"/>
    <dgm:cxn modelId="{5B4B78C1-E16F-174E-A61A-060A841782D3}" type="presOf" srcId="{D6A04B59-8009-45C0-A12C-142EFF4793DB}" destId="{99845275-8687-AD44-9F51-A60AA25A4BCD}" srcOrd="0" destOrd="0" presId="urn:microsoft.com/office/officeart/2005/8/layout/hierarchy1"/>
    <dgm:cxn modelId="{350073CB-CF0A-4CD3-8509-4034DA0B9119}" srcId="{ACB20703-4222-4B6C-8B57-8B9670543ECF}" destId="{D6A04B59-8009-45C0-A12C-142EFF4793DB}" srcOrd="0" destOrd="0" parTransId="{EEDCB941-BE40-4076-93A1-636485E68B9B}" sibTransId="{44767AC7-4BDA-44BD-9B4B-3F1F0F6F8718}"/>
    <dgm:cxn modelId="{3025F9E0-8404-4C9B-BC6D-AA66D0A4A334}" srcId="{ACB20703-4222-4B6C-8B57-8B9670543ECF}" destId="{D824686A-7057-40BF-9442-F77BF599AEEB}" srcOrd="1" destOrd="0" parTransId="{F441CD76-3EAA-4453-81A7-10B0C5A2D6A8}" sibTransId="{A9B49EDD-7E9C-4D6C-AFFE-0DE2282DC556}"/>
    <dgm:cxn modelId="{BD1DEAEA-9F53-3F44-93F3-336E34A60E2E}" type="presOf" srcId="{ACB20703-4222-4B6C-8B57-8B9670543ECF}" destId="{D2170FBD-CD79-2E4E-B289-3F45BD6BE778}" srcOrd="0" destOrd="0" presId="urn:microsoft.com/office/officeart/2005/8/layout/hierarchy1"/>
    <dgm:cxn modelId="{9CB0806A-5B30-F349-A333-5B31AEF437FB}" type="presParOf" srcId="{D2170FBD-CD79-2E4E-B289-3F45BD6BE778}" destId="{23D03113-EA61-6745-9624-668F55043767}" srcOrd="0" destOrd="0" presId="urn:microsoft.com/office/officeart/2005/8/layout/hierarchy1"/>
    <dgm:cxn modelId="{2037AE07-0D79-7D4D-88A2-E990747E02E0}" type="presParOf" srcId="{23D03113-EA61-6745-9624-668F55043767}" destId="{5C251DB8-E1BE-A84C-8D79-D3CBD068695A}" srcOrd="0" destOrd="0" presId="urn:microsoft.com/office/officeart/2005/8/layout/hierarchy1"/>
    <dgm:cxn modelId="{BD74B6E9-84B4-5341-9648-AC9628F823C6}" type="presParOf" srcId="{5C251DB8-E1BE-A84C-8D79-D3CBD068695A}" destId="{639F4AA3-85B1-B849-8752-6154AC9CFB2E}" srcOrd="0" destOrd="0" presId="urn:microsoft.com/office/officeart/2005/8/layout/hierarchy1"/>
    <dgm:cxn modelId="{CED8FF8F-984E-DD40-A756-F456B8181EF8}" type="presParOf" srcId="{5C251DB8-E1BE-A84C-8D79-D3CBD068695A}" destId="{99845275-8687-AD44-9F51-A60AA25A4BCD}" srcOrd="1" destOrd="0" presId="urn:microsoft.com/office/officeart/2005/8/layout/hierarchy1"/>
    <dgm:cxn modelId="{300C319D-1BF7-AC42-9699-D43ABE35CADA}" type="presParOf" srcId="{23D03113-EA61-6745-9624-668F55043767}" destId="{D9ECDC46-0643-6342-A3C8-F0ECCDB4E93B}" srcOrd="1" destOrd="0" presId="urn:microsoft.com/office/officeart/2005/8/layout/hierarchy1"/>
    <dgm:cxn modelId="{F959B272-C7D5-0B4E-A917-120249343154}" type="presParOf" srcId="{D2170FBD-CD79-2E4E-B289-3F45BD6BE778}" destId="{99B52C0D-DFB2-884D-B680-6EE6C8ED47D5}" srcOrd="1" destOrd="0" presId="urn:microsoft.com/office/officeart/2005/8/layout/hierarchy1"/>
    <dgm:cxn modelId="{F262956A-0D6E-D046-921E-1DF600C39D4F}" type="presParOf" srcId="{99B52C0D-DFB2-884D-B680-6EE6C8ED47D5}" destId="{3BCF63EE-3283-EC47-AD15-5EF63E7EB7C6}" srcOrd="0" destOrd="0" presId="urn:microsoft.com/office/officeart/2005/8/layout/hierarchy1"/>
    <dgm:cxn modelId="{E0891328-5A5A-1149-8EFB-A77B03DBBC60}" type="presParOf" srcId="{3BCF63EE-3283-EC47-AD15-5EF63E7EB7C6}" destId="{69760C80-1DAC-784E-B028-638C5F7A04F8}" srcOrd="0" destOrd="0" presId="urn:microsoft.com/office/officeart/2005/8/layout/hierarchy1"/>
    <dgm:cxn modelId="{65422FA4-496F-AB44-B542-0B3353389029}" type="presParOf" srcId="{3BCF63EE-3283-EC47-AD15-5EF63E7EB7C6}" destId="{A7E696A4-071E-C641-B244-88B1A8AB9F8B}" srcOrd="1" destOrd="0" presId="urn:microsoft.com/office/officeart/2005/8/layout/hierarchy1"/>
    <dgm:cxn modelId="{F043D56C-1C8C-3748-9128-36CC52C449CE}" type="presParOf" srcId="{99B52C0D-DFB2-884D-B680-6EE6C8ED47D5}" destId="{760978AB-DA32-1F4F-A193-81A6E49185E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56D5DF-65D5-47BF-9140-59295962E52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E62FEF4-9290-4B96-B689-DAC4E2646D6E}">
      <dgm:prSet/>
      <dgm:spPr/>
      <dgm:t>
        <a:bodyPr/>
        <a:lstStyle/>
        <a:p>
          <a:pPr rtl="0">
            <a:lnSpc>
              <a:spcPct val="100000"/>
            </a:lnSpc>
          </a:pPr>
          <a:r>
            <a:rPr lang="nl-NL">
              <a:latin typeface="+mj-lt"/>
              <a:ea typeface="+mj-lt"/>
              <a:cs typeface="+mj-lt"/>
            </a:rPr>
            <a:t>1. </a:t>
          </a:r>
          <a:r>
            <a:rPr lang="nl-NL" b="1">
              <a:latin typeface="+mj-lt"/>
              <a:ea typeface="+mj-lt"/>
              <a:cs typeface="+mj-lt"/>
            </a:rPr>
            <a:t>Luister.</a:t>
          </a:r>
          <a:r>
            <a:rPr lang="nl-NL">
              <a:latin typeface="+mj-lt"/>
              <a:ea typeface="+mj-lt"/>
              <a:cs typeface="+mj-lt"/>
            </a:rPr>
            <a:t> Luister oprecht. Stephen </a:t>
          </a:r>
          <a:r>
            <a:rPr lang="nl-NL" err="1">
              <a:latin typeface="+mj-lt"/>
              <a:ea typeface="+mj-lt"/>
              <a:cs typeface="+mj-lt"/>
            </a:rPr>
            <a:t>Covey</a:t>
          </a:r>
          <a:r>
            <a:rPr lang="nl-NL">
              <a:latin typeface="+mj-lt"/>
              <a:ea typeface="+mj-lt"/>
              <a:cs typeface="+mj-lt"/>
            </a:rPr>
            <a:t> zei het al eens: “De meesten van ons luisteren niet om te begrijpen maar om te reageren.” Luisteren is misschien wel de belangrijkste vaardigheid die je kunt ontwikkelen</a:t>
          </a:r>
          <a:endParaRPr lang="nl-NL" b="0" i="0" u="none" strike="noStrike" cap="none" baseline="0" noProof="0">
            <a:solidFill>
              <a:srgbClr val="010000"/>
            </a:solidFill>
            <a:latin typeface="+mj-lt"/>
            <a:ea typeface="+mj-lt"/>
            <a:cs typeface="+mj-lt"/>
          </a:endParaRPr>
        </a:p>
      </dgm:t>
    </dgm:pt>
    <dgm:pt modelId="{39F6F0D4-C38F-4A65-AE11-1F4A4EA21954}" type="parTrans" cxnId="{52CBAB3D-88CC-4E47-B66A-0B6BBC8ABB11}">
      <dgm:prSet/>
      <dgm:spPr/>
      <dgm:t>
        <a:bodyPr/>
        <a:lstStyle/>
        <a:p>
          <a:endParaRPr lang="en-US"/>
        </a:p>
      </dgm:t>
    </dgm:pt>
    <dgm:pt modelId="{21BEAC6F-84ED-4188-9D09-47883F0B0024}" type="sibTrans" cxnId="{52CBAB3D-88CC-4E47-B66A-0B6BBC8ABB11}">
      <dgm:prSet/>
      <dgm:spPr/>
      <dgm:t>
        <a:bodyPr/>
        <a:lstStyle/>
        <a:p>
          <a:endParaRPr lang="en-US"/>
        </a:p>
      </dgm:t>
    </dgm:pt>
    <dgm:pt modelId="{AA94F9C1-3E7B-4227-B4DE-0350FBF9B0AD}">
      <dgm:prSet phldr="0"/>
      <dgm:spPr/>
      <dgm:t>
        <a:bodyPr/>
        <a:lstStyle/>
        <a:p>
          <a:pPr>
            <a:lnSpc>
              <a:spcPct val="100000"/>
            </a:lnSpc>
          </a:pPr>
          <a:r>
            <a:rPr lang="nl-NL">
              <a:latin typeface="+mj-lt"/>
              <a:ea typeface="+mj-lt"/>
              <a:cs typeface="+mj-lt"/>
            </a:rPr>
            <a:t>2. Neem een ander perspectief in </a:t>
          </a:r>
          <a:r>
            <a:rPr lang="nl-NL">
              <a:latin typeface="+mj-lt"/>
              <a:ea typeface="+mj-lt"/>
              <a:cs typeface="+mj-lt"/>
              <a:sym typeface="Wingdings" panose="05000000000000000000" pitchFamily="2" charset="2"/>
            </a:rPr>
            <a:t></a:t>
          </a:r>
          <a:r>
            <a:rPr lang="nl-NL">
              <a:latin typeface="+mj-lt"/>
              <a:ea typeface="+mj-lt"/>
              <a:cs typeface="+mj-lt"/>
            </a:rPr>
            <a:t> probeer je in te leven in zowel voor- als tegenstander. Welke redenen hebben zij? </a:t>
          </a:r>
        </a:p>
      </dgm:t>
    </dgm:pt>
    <dgm:pt modelId="{3B983A83-D5A5-4D1B-88E6-CB5D05D09EAA}" type="parTrans" cxnId="{A9F59EC3-5F2C-46B7-A4EC-CBC980B7312D}">
      <dgm:prSet/>
      <dgm:spPr/>
    </dgm:pt>
    <dgm:pt modelId="{4D8592E8-9FE7-4C41-8B0A-9B2DC93AC51B}" type="sibTrans" cxnId="{A9F59EC3-5F2C-46B7-A4EC-CBC980B7312D}">
      <dgm:prSet/>
      <dgm:spPr/>
    </dgm:pt>
    <dgm:pt modelId="{28B8D2AA-8F87-4641-938E-B49CA635BE68}" type="pres">
      <dgm:prSet presAssocID="{6A56D5DF-65D5-47BF-9140-59295962E52B}" presName="root" presStyleCnt="0">
        <dgm:presLayoutVars>
          <dgm:dir/>
          <dgm:resizeHandles val="exact"/>
        </dgm:presLayoutVars>
      </dgm:prSet>
      <dgm:spPr/>
    </dgm:pt>
    <dgm:pt modelId="{EAFC7D49-2A90-4794-9873-C62DB400BC24}" type="pres">
      <dgm:prSet presAssocID="{BE62FEF4-9290-4B96-B689-DAC4E2646D6E}" presName="compNode" presStyleCnt="0"/>
      <dgm:spPr/>
    </dgm:pt>
    <dgm:pt modelId="{EB8481AE-F02F-4846-AC4B-5F35E8B10AB6}" type="pres">
      <dgm:prSet presAssocID="{BE62FEF4-9290-4B96-B689-DAC4E2646D6E}" presName="bgRect" presStyleLbl="bgShp" presStyleIdx="0" presStyleCnt="2"/>
      <dgm:spPr/>
    </dgm:pt>
    <dgm:pt modelId="{3661A25D-1DA0-4A0C-A632-C022C863D2CA}" type="pres">
      <dgm:prSet presAssocID="{BE62FEF4-9290-4B96-B689-DAC4E2646D6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Solid"/>
        </a:ext>
      </dgm:extLst>
    </dgm:pt>
    <dgm:pt modelId="{702199FF-6041-42C1-96C9-5ABE070C7F53}" type="pres">
      <dgm:prSet presAssocID="{BE62FEF4-9290-4B96-B689-DAC4E2646D6E}" presName="spaceRect" presStyleCnt="0"/>
      <dgm:spPr/>
    </dgm:pt>
    <dgm:pt modelId="{8747B8B8-0ADD-4FF1-B1F4-C731B7E0C833}" type="pres">
      <dgm:prSet presAssocID="{BE62FEF4-9290-4B96-B689-DAC4E2646D6E}" presName="parTx" presStyleLbl="revTx" presStyleIdx="0" presStyleCnt="2">
        <dgm:presLayoutVars>
          <dgm:chMax val="0"/>
          <dgm:chPref val="0"/>
        </dgm:presLayoutVars>
      </dgm:prSet>
      <dgm:spPr/>
    </dgm:pt>
    <dgm:pt modelId="{4D022E5E-7E68-46A6-86FD-59942832454C}" type="pres">
      <dgm:prSet presAssocID="{21BEAC6F-84ED-4188-9D09-47883F0B0024}" presName="sibTrans" presStyleCnt="0"/>
      <dgm:spPr/>
    </dgm:pt>
    <dgm:pt modelId="{C4D728A7-BB6E-4ECF-B3DE-7AFE8F006C9F}" type="pres">
      <dgm:prSet presAssocID="{AA94F9C1-3E7B-4227-B4DE-0350FBF9B0AD}" presName="compNode" presStyleCnt="0"/>
      <dgm:spPr/>
    </dgm:pt>
    <dgm:pt modelId="{E572A82D-A55D-4DDF-A009-11A30180871C}" type="pres">
      <dgm:prSet presAssocID="{AA94F9C1-3E7B-4227-B4DE-0350FBF9B0AD}" presName="bgRect" presStyleLbl="bgShp" presStyleIdx="1" presStyleCnt="2"/>
      <dgm:spPr/>
    </dgm:pt>
    <dgm:pt modelId="{C2308445-E22E-4FC3-BCEB-11B2F4C8579A}" type="pres">
      <dgm:prSet presAssocID="{AA94F9C1-3E7B-4227-B4DE-0350FBF9B0AD}" presName="iconRect" presStyleLbl="node1" presStyleIdx="1" presStyleCnt="2"/>
      <dgm:spPr/>
    </dgm:pt>
    <dgm:pt modelId="{E6EEEA77-09AD-47D1-9938-9E8419E7F813}" type="pres">
      <dgm:prSet presAssocID="{AA94F9C1-3E7B-4227-B4DE-0350FBF9B0AD}" presName="spaceRect" presStyleCnt="0"/>
      <dgm:spPr/>
    </dgm:pt>
    <dgm:pt modelId="{626EDBEC-EA3D-4B41-9B86-BCABCA028E45}" type="pres">
      <dgm:prSet presAssocID="{AA94F9C1-3E7B-4227-B4DE-0350FBF9B0AD}" presName="parTx" presStyleLbl="revTx" presStyleIdx="1" presStyleCnt="2">
        <dgm:presLayoutVars>
          <dgm:chMax val="0"/>
          <dgm:chPref val="0"/>
        </dgm:presLayoutVars>
      </dgm:prSet>
      <dgm:spPr/>
    </dgm:pt>
  </dgm:ptLst>
  <dgm:cxnLst>
    <dgm:cxn modelId="{52CBAB3D-88CC-4E47-B66A-0B6BBC8ABB11}" srcId="{6A56D5DF-65D5-47BF-9140-59295962E52B}" destId="{BE62FEF4-9290-4B96-B689-DAC4E2646D6E}" srcOrd="0" destOrd="0" parTransId="{39F6F0D4-C38F-4A65-AE11-1F4A4EA21954}" sibTransId="{21BEAC6F-84ED-4188-9D09-47883F0B0024}"/>
    <dgm:cxn modelId="{9797B04A-5403-4518-9EB0-C25A13BDE54B}" type="presOf" srcId="{BE62FEF4-9290-4B96-B689-DAC4E2646D6E}" destId="{8747B8B8-0ADD-4FF1-B1F4-C731B7E0C833}" srcOrd="0" destOrd="0" presId="urn:microsoft.com/office/officeart/2018/2/layout/IconVerticalSolidList"/>
    <dgm:cxn modelId="{A9F59EC3-5F2C-46B7-A4EC-CBC980B7312D}" srcId="{6A56D5DF-65D5-47BF-9140-59295962E52B}" destId="{AA94F9C1-3E7B-4227-B4DE-0350FBF9B0AD}" srcOrd="1" destOrd="0" parTransId="{3B983A83-D5A5-4D1B-88E6-CB5D05D09EAA}" sibTransId="{4D8592E8-9FE7-4C41-8B0A-9B2DC93AC51B}"/>
    <dgm:cxn modelId="{5144E3D6-1195-4EB2-B700-48ACBD8BC39B}" type="presOf" srcId="{6A56D5DF-65D5-47BF-9140-59295962E52B}" destId="{28B8D2AA-8F87-4641-938E-B49CA635BE68}" srcOrd="0" destOrd="0" presId="urn:microsoft.com/office/officeart/2018/2/layout/IconVerticalSolidList"/>
    <dgm:cxn modelId="{096A13E9-6678-4AFA-B696-4D70719BFD08}" type="presOf" srcId="{AA94F9C1-3E7B-4227-B4DE-0350FBF9B0AD}" destId="{626EDBEC-EA3D-4B41-9B86-BCABCA028E45}" srcOrd="0" destOrd="0" presId="urn:microsoft.com/office/officeart/2018/2/layout/IconVerticalSolidList"/>
    <dgm:cxn modelId="{D045B812-E733-4D7F-B336-50BC4A575F6C}" type="presParOf" srcId="{28B8D2AA-8F87-4641-938E-B49CA635BE68}" destId="{EAFC7D49-2A90-4794-9873-C62DB400BC24}" srcOrd="0" destOrd="0" presId="urn:microsoft.com/office/officeart/2018/2/layout/IconVerticalSolidList"/>
    <dgm:cxn modelId="{6FD59138-D55E-47B2-BA4C-2BEF6CCCBFBE}" type="presParOf" srcId="{EAFC7D49-2A90-4794-9873-C62DB400BC24}" destId="{EB8481AE-F02F-4846-AC4B-5F35E8B10AB6}" srcOrd="0" destOrd="0" presId="urn:microsoft.com/office/officeart/2018/2/layout/IconVerticalSolidList"/>
    <dgm:cxn modelId="{59BA7F96-2809-4BC5-BBF6-11B1D4B62419}" type="presParOf" srcId="{EAFC7D49-2A90-4794-9873-C62DB400BC24}" destId="{3661A25D-1DA0-4A0C-A632-C022C863D2CA}" srcOrd="1" destOrd="0" presId="urn:microsoft.com/office/officeart/2018/2/layout/IconVerticalSolidList"/>
    <dgm:cxn modelId="{03829664-181A-4D12-8E44-00777B81A8A9}" type="presParOf" srcId="{EAFC7D49-2A90-4794-9873-C62DB400BC24}" destId="{702199FF-6041-42C1-96C9-5ABE070C7F53}" srcOrd="2" destOrd="0" presId="urn:microsoft.com/office/officeart/2018/2/layout/IconVerticalSolidList"/>
    <dgm:cxn modelId="{73697628-EE2A-4E54-A099-BB6E6DBFE7EE}" type="presParOf" srcId="{EAFC7D49-2A90-4794-9873-C62DB400BC24}" destId="{8747B8B8-0ADD-4FF1-B1F4-C731B7E0C833}" srcOrd="3" destOrd="0" presId="urn:microsoft.com/office/officeart/2018/2/layout/IconVerticalSolidList"/>
    <dgm:cxn modelId="{AC1F4A15-9A4A-42FE-B3EE-B070030DBE1A}" type="presParOf" srcId="{28B8D2AA-8F87-4641-938E-B49CA635BE68}" destId="{4D022E5E-7E68-46A6-86FD-59942832454C}" srcOrd="1" destOrd="0" presId="urn:microsoft.com/office/officeart/2018/2/layout/IconVerticalSolidList"/>
    <dgm:cxn modelId="{B788D4CE-7A65-4CE8-8A4C-6A671618DCFB}" type="presParOf" srcId="{28B8D2AA-8F87-4641-938E-B49CA635BE68}" destId="{C4D728A7-BB6E-4ECF-B3DE-7AFE8F006C9F}" srcOrd="2" destOrd="0" presId="urn:microsoft.com/office/officeart/2018/2/layout/IconVerticalSolidList"/>
    <dgm:cxn modelId="{D914C538-0A0C-4240-AFEC-1782C7FAD9D1}" type="presParOf" srcId="{C4D728A7-BB6E-4ECF-B3DE-7AFE8F006C9F}" destId="{E572A82D-A55D-4DDF-A009-11A30180871C}" srcOrd="0" destOrd="0" presId="urn:microsoft.com/office/officeart/2018/2/layout/IconVerticalSolidList"/>
    <dgm:cxn modelId="{DD4171C1-D4D1-4BE8-BEAF-733A56645854}" type="presParOf" srcId="{C4D728A7-BB6E-4ECF-B3DE-7AFE8F006C9F}" destId="{C2308445-E22E-4FC3-BCEB-11B2F4C8579A}" srcOrd="1" destOrd="0" presId="urn:microsoft.com/office/officeart/2018/2/layout/IconVerticalSolidList"/>
    <dgm:cxn modelId="{584F1C17-A6AF-47E7-9A07-06A2B743A761}" type="presParOf" srcId="{C4D728A7-BB6E-4ECF-B3DE-7AFE8F006C9F}" destId="{E6EEEA77-09AD-47D1-9938-9E8419E7F813}" srcOrd="2" destOrd="0" presId="urn:microsoft.com/office/officeart/2018/2/layout/IconVerticalSolidList"/>
    <dgm:cxn modelId="{A10DE323-903C-4536-99BB-8E12A9EA6AF1}" type="presParOf" srcId="{C4D728A7-BB6E-4ECF-B3DE-7AFE8F006C9F}" destId="{626EDBEC-EA3D-4B41-9B86-BCABCA028E4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34EC31-D23F-4E2E-B0F2-5B520C0717C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6692EC1-BF70-4DCB-86A5-E24DA1026267}">
      <dgm:prSet/>
      <dgm:spPr/>
      <dgm:t>
        <a:bodyPr/>
        <a:lstStyle/>
        <a:p>
          <a:r>
            <a:rPr lang="nl-NL"/>
            <a:t>Lesdoelen behaald?!</a:t>
          </a:r>
          <a:endParaRPr lang="en-US"/>
        </a:p>
      </dgm:t>
    </dgm:pt>
    <dgm:pt modelId="{7CFF9C0C-169D-426C-BA51-FFB6699DA567}" type="parTrans" cxnId="{D354D788-EC8A-432D-AC1B-3A53B4F65049}">
      <dgm:prSet/>
      <dgm:spPr/>
      <dgm:t>
        <a:bodyPr/>
        <a:lstStyle/>
        <a:p>
          <a:endParaRPr lang="en-US"/>
        </a:p>
      </dgm:t>
    </dgm:pt>
    <dgm:pt modelId="{4AC7B30A-13F0-409D-8351-AC1E9E7A688D}" type="sibTrans" cxnId="{D354D788-EC8A-432D-AC1B-3A53B4F65049}">
      <dgm:prSet/>
      <dgm:spPr/>
      <dgm:t>
        <a:bodyPr/>
        <a:lstStyle/>
        <a:p>
          <a:endParaRPr lang="en-US"/>
        </a:p>
      </dgm:t>
    </dgm:pt>
    <dgm:pt modelId="{51D85809-4F8C-44F3-9F19-6A75B464DCA8}">
      <dgm:prSet/>
      <dgm:spPr/>
      <dgm:t>
        <a:bodyPr/>
        <a:lstStyle/>
        <a:p>
          <a:r>
            <a:rPr lang="nl-NL" dirty="0"/>
            <a:t>Opties voor periode opdracht</a:t>
          </a:r>
          <a:endParaRPr lang="en-US" dirty="0"/>
        </a:p>
      </dgm:t>
    </dgm:pt>
    <dgm:pt modelId="{25ADF4A9-645D-4D14-B847-79D39C7C2840}" type="parTrans" cxnId="{82BD4842-0FF6-40FA-BF45-8F4FC60677B6}">
      <dgm:prSet/>
      <dgm:spPr/>
      <dgm:t>
        <a:bodyPr/>
        <a:lstStyle/>
        <a:p>
          <a:endParaRPr lang="en-US"/>
        </a:p>
      </dgm:t>
    </dgm:pt>
    <dgm:pt modelId="{44DD7622-B8D8-4C9E-9F12-AECD41673836}" type="sibTrans" cxnId="{82BD4842-0FF6-40FA-BF45-8F4FC60677B6}">
      <dgm:prSet/>
      <dgm:spPr/>
      <dgm:t>
        <a:bodyPr/>
        <a:lstStyle/>
        <a:p>
          <a:endParaRPr lang="en-US"/>
        </a:p>
      </dgm:t>
    </dgm:pt>
    <dgm:pt modelId="{C27E4BAD-159C-4FD4-9A90-0A7A41E524D8}">
      <dgm:prSet/>
      <dgm:spPr/>
      <dgm:t>
        <a:bodyPr/>
        <a:lstStyle/>
        <a:p>
          <a:endParaRPr lang="en-US" dirty="0"/>
        </a:p>
      </dgm:t>
    </dgm:pt>
    <dgm:pt modelId="{B75BC127-484B-47D6-9533-CEB55E1F83B2}" type="parTrans" cxnId="{0D1E4ED4-66CC-4BCC-B055-D5D133B4EDE7}">
      <dgm:prSet/>
      <dgm:spPr/>
      <dgm:t>
        <a:bodyPr/>
        <a:lstStyle/>
        <a:p>
          <a:endParaRPr lang="nl-NL"/>
        </a:p>
      </dgm:t>
    </dgm:pt>
    <dgm:pt modelId="{A2732CAE-465A-4F54-995D-115114DF97D2}" type="sibTrans" cxnId="{0D1E4ED4-66CC-4BCC-B055-D5D133B4EDE7}">
      <dgm:prSet/>
      <dgm:spPr/>
      <dgm:t>
        <a:bodyPr/>
        <a:lstStyle/>
        <a:p>
          <a:endParaRPr lang="nl-NL"/>
        </a:p>
      </dgm:t>
    </dgm:pt>
    <dgm:pt modelId="{0BF20667-B1B9-478A-8C0E-D63857EC0A2C}" type="pres">
      <dgm:prSet presAssocID="{E734EC31-D23F-4E2E-B0F2-5B520C0717CD}" presName="root" presStyleCnt="0">
        <dgm:presLayoutVars>
          <dgm:dir/>
          <dgm:resizeHandles val="exact"/>
        </dgm:presLayoutVars>
      </dgm:prSet>
      <dgm:spPr/>
    </dgm:pt>
    <dgm:pt modelId="{3129FF2A-8BFA-4430-BDD9-3C2ABE57377A}" type="pres">
      <dgm:prSet presAssocID="{B6692EC1-BF70-4DCB-86A5-E24DA1026267}" presName="compNode" presStyleCnt="0"/>
      <dgm:spPr/>
    </dgm:pt>
    <dgm:pt modelId="{D05076E8-50C5-4383-AEEB-733CCB441452}" type="pres">
      <dgm:prSet presAssocID="{B6692EC1-BF70-4DCB-86A5-E24DA1026267}" presName="bgRect" presStyleLbl="bgShp" presStyleIdx="0" presStyleCnt="3"/>
      <dgm:spPr/>
    </dgm:pt>
    <dgm:pt modelId="{73F68F5F-1010-4C45-B8AC-04E8B92809DD}" type="pres">
      <dgm:prSet presAssocID="{B6692EC1-BF70-4DCB-86A5-E24DA102626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dium"/>
        </a:ext>
      </dgm:extLst>
    </dgm:pt>
    <dgm:pt modelId="{C7CCF51F-3DC0-4A77-B8DE-AAEE874BF03B}" type="pres">
      <dgm:prSet presAssocID="{B6692EC1-BF70-4DCB-86A5-E24DA1026267}" presName="spaceRect" presStyleCnt="0"/>
      <dgm:spPr/>
    </dgm:pt>
    <dgm:pt modelId="{E35231EF-EBF3-4474-8C90-E419D4A750F4}" type="pres">
      <dgm:prSet presAssocID="{B6692EC1-BF70-4DCB-86A5-E24DA1026267}" presName="parTx" presStyleLbl="revTx" presStyleIdx="0" presStyleCnt="3">
        <dgm:presLayoutVars>
          <dgm:chMax val="0"/>
          <dgm:chPref val="0"/>
        </dgm:presLayoutVars>
      </dgm:prSet>
      <dgm:spPr/>
    </dgm:pt>
    <dgm:pt modelId="{0D5C1C99-0B6B-4180-A1E8-B7F1C71CC5E9}" type="pres">
      <dgm:prSet presAssocID="{4AC7B30A-13F0-409D-8351-AC1E9E7A688D}" presName="sibTrans" presStyleCnt="0"/>
      <dgm:spPr/>
    </dgm:pt>
    <dgm:pt modelId="{B048B0DA-6DDE-408F-8FCE-1F1A4BA5D2F4}" type="pres">
      <dgm:prSet presAssocID="{C27E4BAD-159C-4FD4-9A90-0A7A41E524D8}" presName="compNode" presStyleCnt="0"/>
      <dgm:spPr/>
    </dgm:pt>
    <dgm:pt modelId="{CFF47793-163B-4B54-986F-B4A9283B6610}" type="pres">
      <dgm:prSet presAssocID="{C27E4BAD-159C-4FD4-9A90-0A7A41E524D8}" presName="bgRect" presStyleLbl="bgShp" presStyleIdx="1" presStyleCnt="3"/>
      <dgm:spPr/>
    </dgm:pt>
    <dgm:pt modelId="{257C87C5-57D0-4F34-A487-EB7D024DBC3F}" type="pres">
      <dgm:prSet presAssocID="{C27E4BAD-159C-4FD4-9A90-0A7A41E524D8}" presName="iconRect" presStyleLbl="node1" presStyleIdx="1" presStyleCnt="3"/>
      <dgm:spPr/>
    </dgm:pt>
    <dgm:pt modelId="{24421AC5-0F70-47D6-812D-B5D0598DEA74}" type="pres">
      <dgm:prSet presAssocID="{C27E4BAD-159C-4FD4-9A90-0A7A41E524D8}" presName="spaceRect" presStyleCnt="0"/>
      <dgm:spPr/>
    </dgm:pt>
    <dgm:pt modelId="{BD731EB2-0191-437A-9AF4-D89E3818258F}" type="pres">
      <dgm:prSet presAssocID="{C27E4BAD-159C-4FD4-9A90-0A7A41E524D8}" presName="parTx" presStyleLbl="revTx" presStyleIdx="1" presStyleCnt="3">
        <dgm:presLayoutVars>
          <dgm:chMax val="0"/>
          <dgm:chPref val="0"/>
        </dgm:presLayoutVars>
      </dgm:prSet>
      <dgm:spPr/>
    </dgm:pt>
    <dgm:pt modelId="{EE790EA8-BA3D-4ED8-89F5-DDF037BCA2E7}" type="pres">
      <dgm:prSet presAssocID="{A2732CAE-465A-4F54-995D-115114DF97D2}" presName="sibTrans" presStyleCnt="0"/>
      <dgm:spPr/>
    </dgm:pt>
    <dgm:pt modelId="{DB4BC43F-AC46-4980-859B-93E8CC6E9E8D}" type="pres">
      <dgm:prSet presAssocID="{51D85809-4F8C-44F3-9F19-6A75B464DCA8}" presName="compNode" presStyleCnt="0"/>
      <dgm:spPr/>
    </dgm:pt>
    <dgm:pt modelId="{8E70A555-BDC3-4A52-A475-001E2ECEFB34}" type="pres">
      <dgm:prSet presAssocID="{51D85809-4F8C-44F3-9F19-6A75B464DCA8}" presName="bgRect" presStyleLbl="bgShp" presStyleIdx="2" presStyleCnt="3"/>
      <dgm:spPr/>
    </dgm:pt>
    <dgm:pt modelId="{59ADA463-D9CD-4774-907F-D46EC0A391DB}" type="pres">
      <dgm:prSet presAssocID="{51D85809-4F8C-44F3-9F19-6A75B464DCA8}"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B7487794-2906-4F34-866D-2FDE9286A1D1}" type="pres">
      <dgm:prSet presAssocID="{51D85809-4F8C-44F3-9F19-6A75B464DCA8}" presName="spaceRect" presStyleCnt="0"/>
      <dgm:spPr/>
    </dgm:pt>
    <dgm:pt modelId="{1BA6D79F-059A-4B05-B14B-463C577E6BAA}" type="pres">
      <dgm:prSet presAssocID="{51D85809-4F8C-44F3-9F19-6A75B464DCA8}" presName="parTx" presStyleLbl="revTx" presStyleIdx="2" presStyleCnt="3">
        <dgm:presLayoutVars>
          <dgm:chMax val="0"/>
          <dgm:chPref val="0"/>
        </dgm:presLayoutVars>
      </dgm:prSet>
      <dgm:spPr/>
    </dgm:pt>
  </dgm:ptLst>
  <dgm:cxnLst>
    <dgm:cxn modelId="{5CAB9C03-9213-4178-AD3F-7134252A4883}" type="presOf" srcId="{B6692EC1-BF70-4DCB-86A5-E24DA1026267}" destId="{E35231EF-EBF3-4474-8C90-E419D4A750F4}" srcOrd="0" destOrd="0" presId="urn:microsoft.com/office/officeart/2018/2/layout/IconVerticalSolidList"/>
    <dgm:cxn modelId="{82BD4842-0FF6-40FA-BF45-8F4FC60677B6}" srcId="{E734EC31-D23F-4E2E-B0F2-5B520C0717CD}" destId="{51D85809-4F8C-44F3-9F19-6A75B464DCA8}" srcOrd="2" destOrd="0" parTransId="{25ADF4A9-645D-4D14-B847-79D39C7C2840}" sibTransId="{44DD7622-B8D8-4C9E-9F12-AECD41673836}"/>
    <dgm:cxn modelId="{07E9317A-4B0E-4B6F-BF75-794AB3BC7859}" type="presOf" srcId="{51D85809-4F8C-44F3-9F19-6A75B464DCA8}" destId="{1BA6D79F-059A-4B05-B14B-463C577E6BAA}" srcOrd="0" destOrd="0" presId="urn:microsoft.com/office/officeart/2018/2/layout/IconVerticalSolidList"/>
    <dgm:cxn modelId="{D354D788-EC8A-432D-AC1B-3A53B4F65049}" srcId="{E734EC31-D23F-4E2E-B0F2-5B520C0717CD}" destId="{B6692EC1-BF70-4DCB-86A5-E24DA1026267}" srcOrd="0" destOrd="0" parTransId="{7CFF9C0C-169D-426C-BA51-FFB6699DA567}" sibTransId="{4AC7B30A-13F0-409D-8351-AC1E9E7A688D}"/>
    <dgm:cxn modelId="{2E3AEAB7-08E2-42EB-B190-D38D5BCB6378}" type="presOf" srcId="{C27E4BAD-159C-4FD4-9A90-0A7A41E524D8}" destId="{BD731EB2-0191-437A-9AF4-D89E3818258F}" srcOrd="0" destOrd="0" presId="urn:microsoft.com/office/officeart/2018/2/layout/IconVerticalSolidList"/>
    <dgm:cxn modelId="{0D1E4ED4-66CC-4BCC-B055-D5D133B4EDE7}" srcId="{E734EC31-D23F-4E2E-B0F2-5B520C0717CD}" destId="{C27E4BAD-159C-4FD4-9A90-0A7A41E524D8}" srcOrd="1" destOrd="0" parTransId="{B75BC127-484B-47D6-9533-CEB55E1F83B2}" sibTransId="{A2732CAE-465A-4F54-995D-115114DF97D2}"/>
    <dgm:cxn modelId="{12D058DE-5FFF-4E6D-BD9C-3B0511EA8493}" type="presOf" srcId="{E734EC31-D23F-4E2E-B0F2-5B520C0717CD}" destId="{0BF20667-B1B9-478A-8C0E-D63857EC0A2C}" srcOrd="0" destOrd="0" presId="urn:microsoft.com/office/officeart/2018/2/layout/IconVerticalSolidList"/>
    <dgm:cxn modelId="{86B2A202-051B-4B37-9300-43BF5D907374}" type="presParOf" srcId="{0BF20667-B1B9-478A-8C0E-D63857EC0A2C}" destId="{3129FF2A-8BFA-4430-BDD9-3C2ABE57377A}" srcOrd="0" destOrd="0" presId="urn:microsoft.com/office/officeart/2018/2/layout/IconVerticalSolidList"/>
    <dgm:cxn modelId="{1C58D562-C722-40CB-8BA6-A43FD6D12862}" type="presParOf" srcId="{3129FF2A-8BFA-4430-BDD9-3C2ABE57377A}" destId="{D05076E8-50C5-4383-AEEB-733CCB441452}" srcOrd="0" destOrd="0" presId="urn:microsoft.com/office/officeart/2018/2/layout/IconVerticalSolidList"/>
    <dgm:cxn modelId="{4A198F1B-CA9E-453E-BCA6-04499D53D2DF}" type="presParOf" srcId="{3129FF2A-8BFA-4430-BDD9-3C2ABE57377A}" destId="{73F68F5F-1010-4C45-B8AC-04E8B92809DD}" srcOrd="1" destOrd="0" presId="urn:microsoft.com/office/officeart/2018/2/layout/IconVerticalSolidList"/>
    <dgm:cxn modelId="{00B97ADE-A9FF-48CB-A2CE-E39D2B0F13EF}" type="presParOf" srcId="{3129FF2A-8BFA-4430-BDD9-3C2ABE57377A}" destId="{C7CCF51F-3DC0-4A77-B8DE-AAEE874BF03B}" srcOrd="2" destOrd="0" presId="urn:microsoft.com/office/officeart/2018/2/layout/IconVerticalSolidList"/>
    <dgm:cxn modelId="{C2D25AA5-F9E1-454D-B956-70CCC59F1E01}" type="presParOf" srcId="{3129FF2A-8BFA-4430-BDD9-3C2ABE57377A}" destId="{E35231EF-EBF3-4474-8C90-E419D4A750F4}" srcOrd="3" destOrd="0" presId="urn:microsoft.com/office/officeart/2018/2/layout/IconVerticalSolidList"/>
    <dgm:cxn modelId="{E265D9C9-6454-41B3-B839-6B306FA189C9}" type="presParOf" srcId="{0BF20667-B1B9-478A-8C0E-D63857EC0A2C}" destId="{0D5C1C99-0B6B-4180-A1E8-B7F1C71CC5E9}" srcOrd="1" destOrd="0" presId="urn:microsoft.com/office/officeart/2018/2/layout/IconVerticalSolidList"/>
    <dgm:cxn modelId="{0DD6341B-6798-47C6-95FE-254E4A7AF3C4}" type="presParOf" srcId="{0BF20667-B1B9-478A-8C0E-D63857EC0A2C}" destId="{B048B0DA-6DDE-408F-8FCE-1F1A4BA5D2F4}" srcOrd="2" destOrd="0" presId="urn:microsoft.com/office/officeart/2018/2/layout/IconVerticalSolidList"/>
    <dgm:cxn modelId="{7BA88B3E-EF0F-4B55-9402-E3C30E3698CA}" type="presParOf" srcId="{B048B0DA-6DDE-408F-8FCE-1F1A4BA5D2F4}" destId="{CFF47793-163B-4B54-986F-B4A9283B6610}" srcOrd="0" destOrd="0" presId="urn:microsoft.com/office/officeart/2018/2/layout/IconVerticalSolidList"/>
    <dgm:cxn modelId="{A38E54B2-B51D-45D1-A764-9EF26B7D4CCE}" type="presParOf" srcId="{B048B0DA-6DDE-408F-8FCE-1F1A4BA5D2F4}" destId="{257C87C5-57D0-4F34-A487-EB7D024DBC3F}" srcOrd="1" destOrd="0" presId="urn:microsoft.com/office/officeart/2018/2/layout/IconVerticalSolidList"/>
    <dgm:cxn modelId="{6D9AFC34-59E8-4291-9C0E-0A7DCDB3BBB3}" type="presParOf" srcId="{B048B0DA-6DDE-408F-8FCE-1F1A4BA5D2F4}" destId="{24421AC5-0F70-47D6-812D-B5D0598DEA74}" srcOrd="2" destOrd="0" presId="urn:microsoft.com/office/officeart/2018/2/layout/IconVerticalSolidList"/>
    <dgm:cxn modelId="{EC3BACEA-F82C-4ACD-BAEF-10783560580C}" type="presParOf" srcId="{B048B0DA-6DDE-408F-8FCE-1F1A4BA5D2F4}" destId="{BD731EB2-0191-437A-9AF4-D89E3818258F}" srcOrd="3" destOrd="0" presId="urn:microsoft.com/office/officeart/2018/2/layout/IconVerticalSolidList"/>
    <dgm:cxn modelId="{C6820182-D61C-4E90-B3F9-5A86CCE6EEE2}" type="presParOf" srcId="{0BF20667-B1B9-478A-8C0E-D63857EC0A2C}" destId="{EE790EA8-BA3D-4ED8-89F5-DDF037BCA2E7}" srcOrd="3" destOrd="0" presId="urn:microsoft.com/office/officeart/2018/2/layout/IconVerticalSolidList"/>
    <dgm:cxn modelId="{D23C5E9B-FDEE-4052-8BA1-7975C5C083D3}" type="presParOf" srcId="{0BF20667-B1B9-478A-8C0E-D63857EC0A2C}" destId="{DB4BC43F-AC46-4980-859B-93E8CC6E9E8D}" srcOrd="4" destOrd="0" presId="urn:microsoft.com/office/officeart/2018/2/layout/IconVerticalSolidList"/>
    <dgm:cxn modelId="{7BDC04C6-386C-404F-B338-4AE9F1E9A2D2}" type="presParOf" srcId="{DB4BC43F-AC46-4980-859B-93E8CC6E9E8D}" destId="{8E70A555-BDC3-4A52-A475-001E2ECEFB34}" srcOrd="0" destOrd="0" presId="urn:microsoft.com/office/officeart/2018/2/layout/IconVerticalSolidList"/>
    <dgm:cxn modelId="{09955B90-C286-4218-A274-C6CFA40E2A62}" type="presParOf" srcId="{DB4BC43F-AC46-4980-859B-93E8CC6E9E8D}" destId="{59ADA463-D9CD-4774-907F-D46EC0A391DB}" srcOrd="1" destOrd="0" presId="urn:microsoft.com/office/officeart/2018/2/layout/IconVerticalSolidList"/>
    <dgm:cxn modelId="{306EAD8C-D499-46BE-8901-9A64A45ABA17}" type="presParOf" srcId="{DB4BC43F-AC46-4980-859B-93E8CC6E9E8D}" destId="{B7487794-2906-4F34-866D-2FDE9286A1D1}" srcOrd="2" destOrd="0" presId="urn:microsoft.com/office/officeart/2018/2/layout/IconVerticalSolidList"/>
    <dgm:cxn modelId="{74E60AE3-5BCB-422B-98A5-63A5944F073A}" type="presParOf" srcId="{DB4BC43F-AC46-4980-859B-93E8CC6E9E8D}" destId="{1BA6D79F-059A-4B05-B14B-463C577E6B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22BB5-358C-4377-A915-AAEFE9D5EED6}">
      <dsp:nvSpPr>
        <dsp:cNvPr id="0" name=""/>
        <dsp:cNvSpPr/>
      </dsp:nvSpPr>
      <dsp:spPr>
        <a:xfrm>
          <a:off x="0" y="2207"/>
          <a:ext cx="5889686" cy="11189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403D75-A773-472B-BB9E-A8758CDAA15B}">
      <dsp:nvSpPr>
        <dsp:cNvPr id="0" name=""/>
        <dsp:cNvSpPr/>
      </dsp:nvSpPr>
      <dsp:spPr>
        <a:xfrm>
          <a:off x="338470" y="253962"/>
          <a:ext cx="615400" cy="6154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C058D73-1968-466A-AA9A-7339F0D5A6CD}">
      <dsp:nvSpPr>
        <dsp:cNvPr id="0" name=""/>
        <dsp:cNvSpPr/>
      </dsp:nvSpPr>
      <dsp:spPr>
        <a:xfrm>
          <a:off x="1292341" y="2207"/>
          <a:ext cx="4597344" cy="1118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418" tIns="118418" rIns="118418" bIns="118418" numCol="1" spcCol="1270" anchor="ctr" anchorCtr="0">
          <a:noAutofit/>
        </a:bodyPr>
        <a:lstStyle/>
        <a:p>
          <a:pPr marL="0" lvl="0" indent="0" algn="l" defTabSz="977900">
            <a:lnSpc>
              <a:spcPct val="100000"/>
            </a:lnSpc>
            <a:spcBef>
              <a:spcPct val="0"/>
            </a:spcBef>
            <a:spcAft>
              <a:spcPct val="35000"/>
            </a:spcAft>
            <a:buNone/>
          </a:pPr>
          <a:r>
            <a:rPr lang="nl-NL" sz="2200" kern="1200"/>
            <a:t>Wat is normaal</a:t>
          </a:r>
          <a:endParaRPr lang="en-US" sz="2200" kern="1200"/>
        </a:p>
      </dsp:txBody>
      <dsp:txXfrm>
        <a:off x="1292341" y="2207"/>
        <a:ext cx="4597344" cy="1118910"/>
      </dsp:txXfrm>
    </dsp:sp>
    <dsp:sp modelId="{0F7094BA-F99D-48CD-8F33-B6A18AC352B3}">
      <dsp:nvSpPr>
        <dsp:cNvPr id="0" name=""/>
        <dsp:cNvSpPr/>
      </dsp:nvSpPr>
      <dsp:spPr>
        <a:xfrm>
          <a:off x="0" y="1400846"/>
          <a:ext cx="5889686" cy="11189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62B6F9-284F-4E1E-9C51-00001107C9D9}">
      <dsp:nvSpPr>
        <dsp:cNvPr id="0" name=""/>
        <dsp:cNvSpPr/>
      </dsp:nvSpPr>
      <dsp:spPr>
        <a:xfrm>
          <a:off x="338470" y="1652600"/>
          <a:ext cx="615400" cy="6154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0A576FF-3CCA-4B65-8E68-C804529D9030}">
      <dsp:nvSpPr>
        <dsp:cNvPr id="0" name=""/>
        <dsp:cNvSpPr/>
      </dsp:nvSpPr>
      <dsp:spPr>
        <a:xfrm>
          <a:off x="1292341" y="1400846"/>
          <a:ext cx="4597344" cy="1118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418" tIns="118418" rIns="118418" bIns="118418" numCol="1" spcCol="1270" anchor="ctr" anchorCtr="0">
          <a:noAutofit/>
        </a:bodyPr>
        <a:lstStyle/>
        <a:p>
          <a:pPr marL="0" lvl="0" indent="0" algn="l" defTabSz="977900">
            <a:lnSpc>
              <a:spcPct val="100000"/>
            </a:lnSpc>
            <a:spcBef>
              <a:spcPct val="0"/>
            </a:spcBef>
            <a:spcAft>
              <a:spcPct val="35000"/>
            </a:spcAft>
            <a:buNone/>
          </a:pPr>
          <a:r>
            <a:rPr lang="nl-NL" sz="2200" kern="1200"/>
            <a:t>Hoe ga ik om met verschillen</a:t>
          </a:r>
          <a:endParaRPr lang="en-US" sz="2200" kern="1200"/>
        </a:p>
      </dsp:txBody>
      <dsp:txXfrm>
        <a:off x="1292341" y="1400846"/>
        <a:ext cx="4597344" cy="1118910"/>
      </dsp:txXfrm>
    </dsp:sp>
    <dsp:sp modelId="{9A31D6A7-3697-48D5-A94F-9DD5DB9981D2}">
      <dsp:nvSpPr>
        <dsp:cNvPr id="0" name=""/>
        <dsp:cNvSpPr/>
      </dsp:nvSpPr>
      <dsp:spPr>
        <a:xfrm>
          <a:off x="0" y="2799484"/>
          <a:ext cx="5889686" cy="11189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CA8A5D-9194-456E-B4F4-50A7293268F0}">
      <dsp:nvSpPr>
        <dsp:cNvPr id="0" name=""/>
        <dsp:cNvSpPr/>
      </dsp:nvSpPr>
      <dsp:spPr>
        <a:xfrm>
          <a:off x="338470" y="3051239"/>
          <a:ext cx="615400" cy="6154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5F3E3B2-2B32-4EC1-96C2-73974DDABAFF}">
      <dsp:nvSpPr>
        <dsp:cNvPr id="0" name=""/>
        <dsp:cNvSpPr/>
      </dsp:nvSpPr>
      <dsp:spPr>
        <a:xfrm>
          <a:off x="1292341" y="2799484"/>
          <a:ext cx="4597344" cy="1118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418" tIns="118418" rIns="118418" bIns="118418" numCol="1" spcCol="1270" anchor="ctr" anchorCtr="0">
          <a:noAutofit/>
        </a:bodyPr>
        <a:lstStyle/>
        <a:p>
          <a:pPr marL="0" lvl="0" indent="0" algn="l" defTabSz="977900">
            <a:lnSpc>
              <a:spcPct val="100000"/>
            </a:lnSpc>
            <a:spcBef>
              <a:spcPct val="0"/>
            </a:spcBef>
            <a:spcAft>
              <a:spcPct val="35000"/>
            </a:spcAft>
            <a:buNone/>
          </a:pPr>
          <a:r>
            <a:rPr lang="nl-NL" sz="2200" kern="1200"/>
            <a:t>Donorschap</a:t>
          </a:r>
          <a:endParaRPr lang="en-US" sz="2200" kern="1200"/>
        </a:p>
      </dsp:txBody>
      <dsp:txXfrm>
        <a:off x="1292341" y="2799484"/>
        <a:ext cx="4597344" cy="1118910"/>
      </dsp:txXfrm>
    </dsp:sp>
    <dsp:sp modelId="{3ED9198B-5047-46E9-B897-4D1F973BE131}">
      <dsp:nvSpPr>
        <dsp:cNvPr id="0" name=""/>
        <dsp:cNvSpPr/>
      </dsp:nvSpPr>
      <dsp:spPr>
        <a:xfrm>
          <a:off x="0" y="4198122"/>
          <a:ext cx="5889686" cy="11189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6975F9-C194-4304-8338-A125B7B143E2}">
      <dsp:nvSpPr>
        <dsp:cNvPr id="0" name=""/>
        <dsp:cNvSpPr/>
      </dsp:nvSpPr>
      <dsp:spPr>
        <a:xfrm>
          <a:off x="338470" y="4449877"/>
          <a:ext cx="615400" cy="6154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1347AEC-544C-4810-9F16-703326B3DB9C}">
      <dsp:nvSpPr>
        <dsp:cNvPr id="0" name=""/>
        <dsp:cNvSpPr/>
      </dsp:nvSpPr>
      <dsp:spPr>
        <a:xfrm>
          <a:off x="1292341" y="4198122"/>
          <a:ext cx="4597344" cy="1118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418" tIns="118418" rIns="118418" bIns="118418" numCol="1" spcCol="1270" anchor="ctr" anchorCtr="0">
          <a:noAutofit/>
        </a:bodyPr>
        <a:lstStyle/>
        <a:p>
          <a:pPr marL="0" lvl="0" indent="0" algn="l" defTabSz="977900">
            <a:lnSpc>
              <a:spcPct val="100000"/>
            </a:lnSpc>
            <a:spcBef>
              <a:spcPct val="0"/>
            </a:spcBef>
            <a:spcAft>
              <a:spcPct val="35000"/>
            </a:spcAft>
            <a:buNone/>
          </a:pPr>
          <a:r>
            <a:rPr lang="nl-NL" sz="2200" kern="1200"/>
            <a:t>Kritisch denken: het open gesprek</a:t>
          </a:r>
          <a:endParaRPr lang="en-US" sz="2200" kern="1200"/>
        </a:p>
      </dsp:txBody>
      <dsp:txXfrm>
        <a:off x="1292341" y="4198122"/>
        <a:ext cx="4597344" cy="11189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01075-2B53-4C77-8C61-AE557A177ED6}">
      <dsp:nvSpPr>
        <dsp:cNvPr id="0" name=""/>
        <dsp:cNvSpPr/>
      </dsp:nvSpPr>
      <dsp:spPr>
        <a:xfrm>
          <a:off x="0" y="3932"/>
          <a:ext cx="4496323" cy="8376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1389B2-07B2-4E8A-AB9F-A9C7BCF6EC1B}">
      <dsp:nvSpPr>
        <dsp:cNvPr id="0" name=""/>
        <dsp:cNvSpPr/>
      </dsp:nvSpPr>
      <dsp:spPr>
        <a:xfrm>
          <a:off x="253396" y="192409"/>
          <a:ext cx="460721" cy="460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24C9540-487B-436F-B7B7-B0C2D92136D3}">
      <dsp:nvSpPr>
        <dsp:cNvPr id="0" name=""/>
        <dsp:cNvSpPr/>
      </dsp:nvSpPr>
      <dsp:spPr>
        <a:xfrm>
          <a:off x="967514" y="3932"/>
          <a:ext cx="3528808" cy="837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54" tIns="88654" rIns="88654" bIns="88654" numCol="1" spcCol="1270" anchor="ctr" anchorCtr="0">
          <a:noAutofit/>
        </a:bodyPr>
        <a:lstStyle/>
        <a:p>
          <a:pPr marL="0" lvl="0" indent="0" algn="l" defTabSz="622300">
            <a:lnSpc>
              <a:spcPct val="100000"/>
            </a:lnSpc>
            <a:spcBef>
              <a:spcPct val="0"/>
            </a:spcBef>
            <a:spcAft>
              <a:spcPct val="35000"/>
            </a:spcAft>
            <a:buNone/>
          </a:pPr>
          <a:r>
            <a:rPr lang="nl-NL" sz="1400" kern="1200"/>
            <a:t>Voorbeeld: waarde </a:t>
          </a:r>
          <a:r>
            <a:rPr lang="nl-NL" sz="1400" kern="1200">
              <a:latin typeface="Arial" panose="020B0604020202020204"/>
            </a:rPr>
            <a:t>– solidariteit. Regel: je staat voor een zwangere op in de bus</a:t>
          </a:r>
          <a:endParaRPr lang="en-US" sz="1400" kern="1200"/>
        </a:p>
      </dsp:txBody>
      <dsp:txXfrm>
        <a:off x="967514" y="3932"/>
        <a:ext cx="3528808" cy="837674"/>
      </dsp:txXfrm>
    </dsp:sp>
    <dsp:sp modelId="{EF64BC45-5D55-4EE5-8AA5-3EEC16F0B9CB}">
      <dsp:nvSpPr>
        <dsp:cNvPr id="0" name=""/>
        <dsp:cNvSpPr/>
      </dsp:nvSpPr>
      <dsp:spPr>
        <a:xfrm>
          <a:off x="0" y="1051026"/>
          <a:ext cx="4496323" cy="8376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949DF2-7789-4B35-A238-27E532A9A0F6}">
      <dsp:nvSpPr>
        <dsp:cNvPr id="0" name=""/>
        <dsp:cNvSpPr/>
      </dsp:nvSpPr>
      <dsp:spPr>
        <a:xfrm>
          <a:off x="253396" y="1239503"/>
          <a:ext cx="460721" cy="4607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8EE48D-FB6F-475F-A2D3-359FAA58ECF4}">
      <dsp:nvSpPr>
        <dsp:cNvPr id="0" name=""/>
        <dsp:cNvSpPr/>
      </dsp:nvSpPr>
      <dsp:spPr>
        <a:xfrm>
          <a:off x="967514" y="1051026"/>
          <a:ext cx="3528808" cy="837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54" tIns="88654" rIns="88654" bIns="88654" numCol="1" spcCol="1270" anchor="ctr" anchorCtr="0">
          <a:noAutofit/>
        </a:bodyPr>
        <a:lstStyle/>
        <a:p>
          <a:pPr marL="0" lvl="0" indent="0" algn="l" defTabSz="622300">
            <a:lnSpc>
              <a:spcPct val="100000"/>
            </a:lnSpc>
            <a:spcBef>
              <a:spcPct val="0"/>
            </a:spcBef>
            <a:spcAft>
              <a:spcPct val="35000"/>
            </a:spcAft>
            <a:buNone/>
          </a:pPr>
          <a:r>
            <a:rPr lang="nl-NL" sz="1400" kern="1200"/>
            <a:t>Waarde: </a:t>
          </a:r>
          <a:r>
            <a:rPr lang="nl-NL" sz="1400" kern="1200">
              <a:latin typeface="Arial" panose="020B0604020202020204"/>
            </a:rPr>
            <a:t>gelijkwaardigheid</a:t>
          </a:r>
          <a:r>
            <a:rPr lang="nl-NL" sz="1400" kern="1200"/>
            <a:t>. Regel …</a:t>
          </a:r>
          <a:endParaRPr lang="en-US" sz="1400" kern="1200"/>
        </a:p>
      </dsp:txBody>
      <dsp:txXfrm>
        <a:off x="967514" y="1051026"/>
        <a:ext cx="3528808" cy="837674"/>
      </dsp:txXfrm>
    </dsp:sp>
    <dsp:sp modelId="{97195DCE-D25C-40A3-B7A8-72A96F868EA7}">
      <dsp:nvSpPr>
        <dsp:cNvPr id="0" name=""/>
        <dsp:cNvSpPr/>
      </dsp:nvSpPr>
      <dsp:spPr>
        <a:xfrm>
          <a:off x="0" y="2098119"/>
          <a:ext cx="4496323" cy="8376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A15B30-649C-42EB-A1E3-055C37E7A6A2}">
      <dsp:nvSpPr>
        <dsp:cNvPr id="0" name=""/>
        <dsp:cNvSpPr/>
      </dsp:nvSpPr>
      <dsp:spPr>
        <a:xfrm>
          <a:off x="253396" y="2286596"/>
          <a:ext cx="460721" cy="460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7920D7A-96A3-49B6-A5DC-EB28EC232971}">
      <dsp:nvSpPr>
        <dsp:cNvPr id="0" name=""/>
        <dsp:cNvSpPr/>
      </dsp:nvSpPr>
      <dsp:spPr>
        <a:xfrm>
          <a:off x="967514" y="2098119"/>
          <a:ext cx="3528808" cy="837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54" tIns="88654" rIns="88654" bIns="88654" numCol="1" spcCol="1270" anchor="ctr" anchorCtr="0">
          <a:noAutofit/>
        </a:bodyPr>
        <a:lstStyle/>
        <a:p>
          <a:pPr marL="0" lvl="0" indent="0" algn="l" defTabSz="622300">
            <a:lnSpc>
              <a:spcPct val="100000"/>
            </a:lnSpc>
            <a:spcBef>
              <a:spcPct val="0"/>
            </a:spcBef>
            <a:spcAft>
              <a:spcPct val="35000"/>
            </a:spcAft>
            <a:buNone/>
          </a:pPr>
          <a:r>
            <a:rPr lang="nl-NL" sz="1400" kern="1200"/>
            <a:t>Waarde: respect. Regel …</a:t>
          </a:r>
          <a:endParaRPr lang="en-US" sz="1400" kern="1200"/>
        </a:p>
      </dsp:txBody>
      <dsp:txXfrm>
        <a:off x="967514" y="2098119"/>
        <a:ext cx="3528808" cy="837674"/>
      </dsp:txXfrm>
    </dsp:sp>
    <dsp:sp modelId="{2EF303F6-72F4-4103-9BE5-A7375ABDCA76}">
      <dsp:nvSpPr>
        <dsp:cNvPr id="0" name=""/>
        <dsp:cNvSpPr/>
      </dsp:nvSpPr>
      <dsp:spPr>
        <a:xfrm>
          <a:off x="0" y="3145213"/>
          <a:ext cx="4496323" cy="8376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98957C-180C-44FB-A38C-1ECC9E3B8CAB}">
      <dsp:nvSpPr>
        <dsp:cNvPr id="0" name=""/>
        <dsp:cNvSpPr/>
      </dsp:nvSpPr>
      <dsp:spPr>
        <a:xfrm>
          <a:off x="253396" y="3333689"/>
          <a:ext cx="460721" cy="460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138ACDD-9CA7-4C23-84FB-F7802C8FE75A}">
      <dsp:nvSpPr>
        <dsp:cNvPr id="0" name=""/>
        <dsp:cNvSpPr/>
      </dsp:nvSpPr>
      <dsp:spPr>
        <a:xfrm>
          <a:off x="967514" y="3145213"/>
          <a:ext cx="3528808" cy="837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54" tIns="88654" rIns="88654" bIns="88654" numCol="1" spcCol="1270" anchor="ctr" anchorCtr="0">
          <a:noAutofit/>
        </a:bodyPr>
        <a:lstStyle/>
        <a:p>
          <a:pPr marL="0" lvl="0" indent="0" algn="l" defTabSz="622300">
            <a:lnSpc>
              <a:spcPct val="100000"/>
            </a:lnSpc>
            <a:spcBef>
              <a:spcPct val="0"/>
            </a:spcBef>
            <a:spcAft>
              <a:spcPct val="35000"/>
            </a:spcAft>
            <a:buNone/>
          </a:pPr>
          <a:r>
            <a:rPr lang="nl-NL" sz="1400" kern="1200"/>
            <a:t>Waarde: vrijheid. Regel …</a:t>
          </a:r>
          <a:endParaRPr lang="en-US" sz="1400" kern="1200"/>
        </a:p>
      </dsp:txBody>
      <dsp:txXfrm>
        <a:off x="967514" y="3145213"/>
        <a:ext cx="3528808" cy="837674"/>
      </dsp:txXfrm>
    </dsp:sp>
    <dsp:sp modelId="{5F733ADB-08DA-443A-89D0-2ECF0EA3B31C}">
      <dsp:nvSpPr>
        <dsp:cNvPr id="0" name=""/>
        <dsp:cNvSpPr/>
      </dsp:nvSpPr>
      <dsp:spPr>
        <a:xfrm>
          <a:off x="0" y="4192306"/>
          <a:ext cx="4496323" cy="8376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68C257-DBB9-4380-9242-538E8030C957}">
      <dsp:nvSpPr>
        <dsp:cNvPr id="0" name=""/>
        <dsp:cNvSpPr/>
      </dsp:nvSpPr>
      <dsp:spPr>
        <a:xfrm>
          <a:off x="253396" y="4380783"/>
          <a:ext cx="460721" cy="4607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9A50D14-1250-4068-8E98-87CBDA564F6A}">
      <dsp:nvSpPr>
        <dsp:cNvPr id="0" name=""/>
        <dsp:cNvSpPr/>
      </dsp:nvSpPr>
      <dsp:spPr>
        <a:xfrm>
          <a:off x="967514" y="4192306"/>
          <a:ext cx="3528808" cy="837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54" tIns="88654" rIns="88654" bIns="88654" numCol="1" spcCol="1270" anchor="ctr" anchorCtr="0">
          <a:noAutofit/>
        </a:bodyPr>
        <a:lstStyle/>
        <a:p>
          <a:pPr marL="0" lvl="0" indent="0" algn="l" defTabSz="622300">
            <a:lnSpc>
              <a:spcPct val="100000"/>
            </a:lnSpc>
            <a:spcBef>
              <a:spcPct val="0"/>
            </a:spcBef>
            <a:spcAft>
              <a:spcPct val="35000"/>
            </a:spcAft>
            <a:buNone/>
          </a:pPr>
          <a:r>
            <a:rPr lang="nl-NL" sz="1400" kern="1200"/>
            <a:t>Waarde: veiligheid. Regel …</a:t>
          </a:r>
          <a:endParaRPr lang="en-US" sz="1400" kern="1200"/>
        </a:p>
      </dsp:txBody>
      <dsp:txXfrm>
        <a:off x="967514" y="4192306"/>
        <a:ext cx="3528808" cy="8376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DEDAE-3950-4DA0-A4ED-FC570E810820}">
      <dsp:nvSpPr>
        <dsp:cNvPr id="0" name=""/>
        <dsp:cNvSpPr/>
      </dsp:nvSpPr>
      <dsp:spPr>
        <a:xfrm>
          <a:off x="0" y="649"/>
          <a:ext cx="5889686" cy="1519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5B7BB8-D856-43C0-9CA4-2DE2EEC2255E}">
      <dsp:nvSpPr>
        <dsp:cNvPr id="0" name=""/>
        <dsp:cNvSpPr/>
      </dsp:nvSpPr>
      <dsp:spPr>
        <a:xfrm>
          <a:off x="459622" y="342517"/>
          <a:ext cx="835676" cy="8356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FD98C8D-A714-4E00-83D2-2A34F741D7DC}">
      <dsp:nvSpPr>
        <dsp:cNvPr id="0" name=""/>
        <dsp:cNvSpPr/>
      </dsp:nvSpPr>
      <dsp:spPr>
        <a:xfrm>
          <a:off x="1754920" y="649"/>
          <a:ext cx="4134765" cy="151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04" tIns="160804" rIns="160804" bIns="160804" numCol="1" spcCol="1270" anchor="ctr" anchorCtr="0">
          <a:noAutofit/>
        </a:bodyPr>
        <a:lstStyle/>
        <a:p>
          <a:pPr marL="0" lvl="0" indent="0" algn="l" defTabSz="1111250">
            <a:lnSpc>
              <a:spcPct val="90000"/>
            </a:lnSpc>
            <a:spcBef>
              <a:spcPct val="0"/>
            </a:spcBef>
            <a:spcAft>
              <a:spcPct val="35000"/>
            </a:spcAft>
            <a:buNone/>
          </a:pPr>
          <a:r>
            <a:rPr lang="nl-NL" sz="2500" kern="1200"/>
            <a:t>17 miljoen inwoners</a:t>
          </a:r>
          <a:endParaRPr lang="en-US" sz="2500" kern="1200"/>
        </a:p>
      </dsp:txBody>
      <dsp:txXfrm>
        <a:off x="1754920" y="649"/>
        <a:ext cx="4134765" cy="1519412"/>
      </dsp:txXfrm>
    </dsp:sp>
    <dsp:sp modelId="{78A1B8E5-F288-44D1-B1AE-F87837C966AC}">
      <dsp:nvSpPr>
        <dsp:cNvPr id="0" name=""/>
        <dsp:cNvSpPr/>
      </dsp:nvSpPr>
      <dsp:spPr>
        <a:xfrm>
          <a:off x="0" y="1899914"/>
          <a:ext cx="5889686" cy="1519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BE784F-A7F3-4FF3-A47B-04FA048E0E36}">
      <dsp:nvSpPr>
        <dsp:cNvPr id="0" name=""/>
        <dsp:cNvSpPr/>
      </dsp:nvSpPr>
      <dsp:spPr>
        <a:xfrm>
          <a:off x="459622" y="2241782"/>
          <a:ext cx="835676" cy="8356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0AD19E-809F-4911-B09B-890BF217C474}">
      <dsp:nvSpPr>
        <dsp:cNvPr id="0" name=""/>
        <dsp:cNvSpPr/>
      </dsp:nvSpPr>
      <dsp:spPr>
        <a:xfrm>
          <a:off x="1754920" y="1899914"/>
          <a:ext cx="4134765" cy="151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04" tIns="160804" rIns="160804" bIns="160804" numCol="1" spcCol="1270" anchor="ctr" anchorCtr="0">
          <a:noAutofit/>
        </a:bodyPr>
        <a:lstStyle/>
        <a:p>
          <a:pPr marL="0" lvl="0" indent="0" algn="l" defTabSz="1111250">
            <a:lnSpc>
              <a:spcPct val="90000"/>
            </a:lnSpc>
            <a:spcBef>
              <a:spcPct val="0"/>
            </a:spcBef>
            <a:spcAft>
              <a:spcPct val="35000"/>
            </a:spcAft>
            <a:buNone/>
          </a:pPr>
          <a:r>
            <a:rPr lang="nl-NL" sz="2500" kern="1200"/>
            <a:t>200 nationaliteiten</a:t>
          </a:r>
          <a:endParaRPr lang="en-US" sz="2500" kern="1200"/>
        </a:p>
      </dsp:txBody>
      <dsp:txXfrm>
        <a:off x="1754920" y="1899914"/>
        <a:ext cx="4134765" cy="1519412"/>
      </dsp:txXfrm>
    </dsp:sp>
    <dsp:sp modelId="{C33B0DA0-1A00-4A05-8B43-8CF06F2365F0}">
      <dsp:nvSpPr>
        <dsp:cNvPr id="0" name=""/>
        <dsp:cNvSpPr/>
      </dsp:nvSpPr>
      <dsp:spPr>
        <a:xfrm>
          <a:off x="0" y="3799179"/>
          <a:ext cx="5889686" cy="1519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A61784-01C1-4675-8649-1F463B329F09}">
      <dsp:nvSpPr>
        <dsp:cNvPr id="0" name=""/>
        <dsp:cNvSpPr/>
      </dsp:nvSpPr>
      <dsp:spPr>
        <a:xfrm>
          <a:off x="459622" y="4141047"/>
          <a:ext cx="835676" cy="8356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5B37E4A-352E-48A2-8F77-8B85AD4A6A36}">
      <dsp:nvSpPr>
        <dsp:cNvPr id="0" name=""/>
        <dsp:cNvSpPr/>
      </dsp:nvSpPr>
      <dsp:spPr>
        <a:xfrm>
          <a:off x="1754920" y="3799179"/>
          <a:ext cx="4134765" cy="151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04" tIns="160804" rIns="160804" bIns="160804" numCol="1" spcCol="1270" anchor="ctr" anchorCtr="0">
          <a:noAutofit/>
        </a:bodyPr>
        <a:lstStyle/>
        <a:p>
          <a:pPr marL="0" lvl="0" indent="0" algn="l" defTabSz="1111250">
            <a:lnSpc>
              <a:spcPct val="90000"/>
            </a:lnSpc>
            <a:spcBef>
              <a:spcPct val="0"/>
            </a:spcBef>
            <a:spcAft>
              <a:spcPct val="35000"/>
            </a:spcAft>
            <a:buNone/>
          </a:pPr>
          <a:r>
            <a:rPr lang="nl-NL" sz="2500" kern="1200"/>
            <a:t>Daar moeten verschillen tussen zitten?!</a:t>
          </a:r>
          <a:endParaRPr lang="en-US" sz="2500" kern="1200"/>
        </a:p>
      </dsp:txBody>
      <dsp:txXfrm>
        <a:off x="1754920" y="3799179"/>
        <a:ext cx="4134765" cy="1519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F4AA3-85B1-B849-8752-6154AC9CFB2E}">
      <dsp:nvSpPr>
        <dsp:cNvPr id="0" name=""/>
        <dsp:cNvSpPr/>
      </dsp:nvSpPr>
      <dsp:spPr>
        <a:xfrm>
          <a:off x="971" y="420813"/>
          <a:ext cx="3409880" cy="21652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845275-8687-AD44-9F51-A60AA25A4BCD}">
      <dsp:nvSpPr>
        <dsp:cNvPr id="0" name=""/>
        <dsp:cNvSpPr/>
      </dsp:nvSpPr>
      <dsp:spPr>
        <a:xfrm>
          <a:off x="379847" y="780745"/>
          <a:ext cx="3409880" cy="216527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l-NL" sz="2500" kern="1200"/>
            <a:t>Sociaal gedrag: rekening houden met elkaar. Het zijn vaak ongeschreven regels</a:t>
          </a:r>
          <a:endParaRPr lang="en-US" sz="2500" kern="1200"/>
        </a:p>
      </dsp:txBody>
      <dsp:txXfrm>
        <a:off x="443266" y="844164"/>
        <a:ext cx="3283042" cy="2038436"/>
      </dsp:txXfrm>
    </dsp:sp>
    <dsp:sp modelId="{69760C80-1DAC-784E-B028-638C5F7A04F8}">
      <dsp:nvSpPr>
        <dsp:cNvPr id="0" name=""/>
        <dsp:cNvSpPr/>
      </dsp:nvSpPr>
      <dsp:spPr>
        <a:xfrm>
          <a:off x="4168603" y="420813"/>
          <a:ext cx="3409880" cy="21652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E696A4-071E-C641-B244-88B1A8AB9F8B}">
      <dsp:nvSpPr>
        <dsp:cNvPr id="0" name=""/>
        <dsp:cNvSpPr/>
      </dsp:nvSpPr>
      <dsp:spPr>
        <a:xfrm>
          <a:off x="4547478" y="780745"/>
          <a:ext cx="3409880" cy="216527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l-NL" sz="2500" kern="1200"/>
            <a:t>Altruïstisch gedrag:  een ander helpen, zonder dat je er zelf per se beter van wordt. </a:t>
          </a:r>
          <a:endParaRPr lang="en-US" sz="2500" kern="1200"/>
        </a:p>
      </dsp:txBody>
      <dsp:txXfrm>
        <a:off x="4610897" y="844164"/>
        <a:ext cx="3283042" cy="20384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481AE-F02F-4846-AC4B-5F35E8B10AB6}">
      <dsp:nvSpPr>
        <dsp:cNvPr id="0" name=""/>
        <dsp:cNvSpPr/>
      </dsp:nvSpPr>
      <dsp:spPr>
        <a:xfrm>
          <a:off x="0" y="1052745"/>
          <a:ext cx="6917013" cy="19435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61A25D-1DA0-4A0C-A632-C022C863D2CA}">
      <dsp:nvSpPr>
        <dsp:cNvPr id="0" name=""/>
        <dsp:cNvSpPr/>
      </dsp:nvSpPr>
      <dsp:spPr>
        <a:xfrm>
          <a:off x="587918" y="1490040"/>
          <a:ext cx="1068941" cy="10689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747B8B8-0ADD-4FF1-B1F4-C731B7E0C833}">
      <dsp:nvSpPr>
        <dsp:cNvPr id="0" name=""/>
        <dsp:cNvSpPr/>
      </dsp:nvSpPr>
      <dsp:spPr>
        <a:xfrm>
          <a:off x="2244778" y="1052745"/>
          <a:ext cx="4672234" cy="1943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690" tIns="205690" rIns="205690" bIns="205690" numCol="1" spcCol="1270" anchor="ctr" anchorCtr="0">
          <a:noAutofit/>
        </a:bodyPr>
        <a:lstStyle/>
        <a:p>
          <a:pPr marL="0" lvl="0" indent="0" algn="l" defTabSz="711200" rtl="0">
            <a:lnSpc>
              <a:spcPct val="100000"/>
            </a:lnSpc>
            <a:spcBef>
              <a:spcPct val="0"/>
            </a:spcBef>
            <a:spcAft>
              <a:spcPct val="35000"/>
            </a:spcAft>
            <a:buNone/>
          </a:pPr>
          <a:r>
            <a:rPr lang="nl-NL" sz="1600" kern="1200">
              <a:latin typeface="+mj-lt"/>
              <a:ea typeface="+mj-lt"/>
              <a:cs typeface="+mj-lt"/>
            </a:rPr>
            <a:t>1. </a:t>
          </a:r>
          <a:r>
            <a:rPr lang="nl-NL" sz="1600" b="1" kern="1200">
              <a:latin typeface="+mj-lt"/>
              <a:ea typeface="+mj-lt"/>
              <a:cs typeface="+mj-lt"/>
            </a:rPr>
            <a:t>Luister.</a:t>
          </a:r>
          <a:r>
            <a:rPr lang="nl-NL" sz="1600" kern="1200">
              <a:latin typeface="+mj-lt"/>
              <a:ea typeface="+mj-lt"/>
              <a:cs typeface="+mj-lt"/>
            </a:rPr>
            <a:t> Luister oprecht. Stephen </a:t>
          </a:r>
          <a:r>
            <a:rPr lang="nl-NL" sz="1600" kern="1200" err="1">
              <a:latin typeface="+mj-lt"/>
              <a:ea typeface="+mj-lt"/>
              <a:cs typeface="+mj-lt"/>
            </a:rPr>
            <a:t>Covey</a:t>
          </a:r>
          <a:r>
            <a:rPr lang="nl-NL" sz="1600" kern="1200">
              <a:latin typeface="+mj-lt"/>
              <a:ea typeface="+mj-lt"/>
              <a:cs typeface="+mj-lt"/>
            </a:rPr>
            <a:t> zei het al eens: “De meesten van ons luisteren niet om te begrijpen maar om te reageren.” Luisteren is misschien wel de belangrijkste vaardigheid die je kunt ontwikkelen</a:t>
          </a:r>
          <a:endParaRPr lang="nl-NL" sz="1600" b="0" i="0" u="none" strike="noStrike" kern="1200" cap="none" baseline="0" noProof="0">
            <a:solidFill>
              <a:srgbClr val="010000"/>
            </a:solidFill>
            <a:latin typeface="+mj-lt"/>
            <a:ea typeface="+mj-lt"/>
            <a:cs typeface="+mj-lt"/>
          </a:endParaRPr>
        </a:p>
      </dsp:txBody>
      <dsp:txXfrm>
        <a:off x="2244778" y="1052745"/>
        <a:ext cx="4672234" cy="1943530"/>
      </dsp:txXfrm>
    </dsp:sp>
    <dsp:sp modelId="{E572A82D-A55D-4DDF-A009-11A30180871C}">
      <dsp:nvSpPr>
        <dsp:cNvPr id="0" name=""/>
        <dsp:cNvSpPr/>
      </dsp:nvSpPr>
      <dsp:spPr>
        <a:xfrm>
          <a:off x="0" y="3482159"/>
          <a:ext cx="6917013" cy="19435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308445-E22E-4FC3-BCEB-11B2F4C8579A}">
      <dsp:nvSpPr>
        <dsp:cNvPr id="0" name=""/>
        <dsp:cNvSpPr/>
      </dsp:nvSpPr>
      <dsp:spPr>
        <a:xfrm>
          <a:off x="587918" y="3919453"/>
          <a:ext cx="1068941" cy="1068941"/>
        </a:xfrm>
        <a:prstGeom prst="rect">
          <a:avLst/>
        </a:prstGeom>
        <a:solidFill>
          <a:schemeClr val="accent3">
            <a:hueOff val="0"/>
            <a:satOff val="0"/>
            <a:lumOff val="0"/>
            <a:alphaOff val="0"/>
          </a:schemeClr>
        </a:solid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6EDBEC-EA3D-4B41-9B86-BCABCA028E45}">
      <dsp:nvSpPr>
        <dsp:cNvPr id="0" name=""/>
        <dsp:cNvSpPr/>
      </dsp:nvSpPr>
      <dsp:spPr>
        <a:xfrm>
          <a:off x="2244778" y="3482159"/>
          <a:ext cx="4672234" cy="1943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690" tIns="205690" rIns="205690" bIns="205690" numCol="1" spcCol="1270" anchor="ctr" anchorCtr="0">
          <a:noAutofit/>
        </a:bodyPr>
        <a:lstStyle/>
        <a:p>
          <a:pPr marL="0" lvl="0" indent="0" algn="l" defTabSz="711200">
            <a:lnSpc>
              <a:spcPct val="100000"/>
            </a:lnSpc>
            <a:spcBef>
              <a:spcPct val="0"/>
            </a:spcBef>
            <a:spcAft>
              <a:spcPct val="35000"/>
            </a:spcAft>
            <a:buNone/>
          </a:pPr>
          <a:r>
            <a:rPr lang="nl-NL" sz="1600" kern="1200">
              <a:latin typeface="+mj-lt"/>
              <a:ea typeface="+mj-lt"/>
              <a:cs typeface="+mj-lt"/>
            </a:rPr>
            <a:t>2. Neem een ander perspectief in </a:t>
          </a:r>
          <a:r>
            <a:rPr lang="nl-NL" sz="1600" kern="1200">
              <a:latin typeface="+mj-lt"/>
              <a:ea typeface="+mj-lt"/>
              <a:cs typeface="+mj-lt"/>
              <a:sym typeface="Wingdings" panose="05000000000000000000" pitchFamily="2" charset="2"/>
            </a:rPr>
            <a:t></a:t>
          </a:r>
          <a:r>
            <a:rPr lang="nl-NL" sz="1600" kern="1200">
              <a:latin typeface="+mj-lt"/>
              <a:ea typeface="+mj-lt"/>
              <a:cs typeface="+mj-lt"/>
            </a:rPr>
            <a:t> probeer je in te leven in zowel voor- als tegenstander. Welke redenen hebben zij? </a:t>
          </a:r>
        </a:p>
      </dsp:txBody>
      <dsp:txXfrm>
        <a:off x="2244778" y="3482159"/>
        <a:ext cx="4672234" cy="19435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076E8-50C5-4383-AEEB-733CCB441452}">
      <dsp:nvSpPr>
        <dsp:cNvPr id="0" name=""/>
        <dsp:cNvSpPr/>
      </dsp:nvSpPr>
      <dsp:spPr>
        <a:xfrm>
          <a:off x="0" y="649"/>
          <a:ext cx="5889686" cy="1519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F68F5F-1010-4C45-B8AC-04E8B92809DD}">
      <dsp:nvSpPr>
        <dsp:cNvPr id="0" name=""/>
        <dsp:cNvSpPr/>
      </dsp:nvSpPr>
      <dsp:spPr>
        <a:xfrm>
          <a:off x="459622" y="342517"/>
          <a:ext cx="835676" cy="8356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35231EF-EBF3-4474-8C90-E419D4A750F4}">
      <dsp:nvSpPr>
        <dsp:cNvPr id="0" name=""/>
        <dsp:cNvSpPr/>
      </dsp:nvSpPr>
      <dsp:spPr>
        <a:xfrm>
          <a:off x="1754920" y="649"/>
          <a:ext cx="4134765" cy="151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04" tIns="160804" rIns="160804" bIns="160804" numCol="1" spcCol="1270" anchor="ctr" anchorCtr="0">
          <a:noAutofit/>
        </a:bodyPr>
        <a:lstStyle/>
        <a:p>
          <a:pPr marL="0" lvl="0" indent="0" algn="l" defTabSz="1111250">
            <a:lnSpc>
              <a:spcPct val="90000"/>
            </a:lnSpc>
            <a:spcBef>
              <a:spcPct val="0"/>
            </a:spcBef>
            <a:spcAft>
              <a:spcPct val="35000"/>
            </a:spcAft>
            <a:buNone/>
          </a:pPr>
          <a:r>
            <a:rPr lang="nl-NL" sz="2500" kern="1200"/>
            <a:t>Lesdoelen behaald?!</a:t>
          </a:r>
          <a:endParaRPr lang="en-US" sz="2500" kern="1200"/>
        </a:p>
      </dsp:txBody>
      <dsp:txXfrm>
        <a:off x="1754920" y="649"/>
        <a:ext cx="4134765" cy="1519412"/>
      </dsp:txXfrm>
    </dsp:sp>
    <dsp:sp modelId="{CFF47793-163B-4B54-986F-B4A9283B6610}">
      <dsp:nvSpPr>
        <dsp:cNvPr id="0" name=""/>
        <dsp:cNvSpPr/>
      </dsp:nvSpPr>
      <dsp:spPr>
        <a:xfrm>
          <a:off x="0" y="1899914"/>
          <a:ext cx="5889686" cy="1519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7C87C5-57D0-4F34-A487-EB7D024DBC3F}">
      <dsp:nvSpPr>
        <dsp:cNvPr id="0" name=""/>
        <dsp:cNvSpPr/>
      </dsp:nvSpPr>
      <dsp:spPr>
        <a:xfrm>
          <a:off x="459622" y="2241782"/>
          <a:ext cx="835676" cy="835676"/>
        </a:xfrm>
        <a:prstGeom prst="rect">
          <a:avLst/>
        </a:prstGeom>
        <a:solidFill>
          <a:schemeClr val="accent3">
            <a:hueOff val="0"/>
            <a:satOff val="0"/>
            <a:lumOff val="0"/>
            <a:alphaOff val="0"/>
          </a:schemeClr>
        </a:solid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731EB2-0191-437A-9AF4-D89E3818258F}">
      <dsp:nvSpPr>
        <dsp:cNvPr id="0" name=""/>
        <dsp:cNvSpPr/>
      </dsp:nvSpPr>
      <dsp:spPr>
        <a:xfrm>
          <a:off x="1754920" y="1899914"/>
          <a:ext cx="4134765" cy="151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04" tIns="160804" rIns="160804" bIns="160804"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1754920" y="1899914"/>
        <a:ext cx="4134765" cy="1519412"/>
      </dsp:txXfrm>
    </dsp:sp>
    <dsp:sp modelId="{8E70A555-BDC3-4A52-A475-001E2ECEFB34}">
      <dsp:nvSpPr>
        <dsp:cNvPr id="0" name=""/>
        <dsp:cNvSpPr/>
      </dsp:nvSpPr>
      <dsp:spPr>
        <a:xfrm>
          <a:off x="0" y="3799179"/>
          <a:ext cx="5889686" cy="1519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ADA463-D9CD-4774-907F-D46EC0A391DB}">
      <dsp:nvSpPr>
        <dsp:cNvPr id="0" name=""/>
        <dsp:cNvSpPr/>
      </dsp:nvSpPr>
      <dsp:spPr>
        <a:xfrm>
          <a:off x="459622" y="4141047"/>
          <a:ext cx="835676" cy="8356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BA6D79F-059A-4B05-B14B-463C577E6BAA}">
      <dsp:nvSpPr>
        <dsp:cNvPr id="0" name=""/>
        <dsp:cNvSpPr/>
      </dsp:nvSpPr>
      <dsp:spPr>
        <a:xfrm>
          <a:off x="1754920" y="3799179"/>
          <a:ext cx="4134765" cy="151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04" tIns="160804" rIns="160804" bIns="160804" numCol="1" spcCol="1270" anchor="ctr" anchorCtr="0">
          <a:noAutofit/>
        </a:bodyPr>
        <a:lstStyle/>
        <a:p>
          <a:pPr marL="0" lvl="0" indent="0" algn="l" defTabSz="1111250">
            <a:lnSpc>
              <a:spcPct val="90000"/>
            </a:lnSpc>
            <a:spcBef>
              <a:spcPct val="0"/>
            </a:spcBef>
            <a:spcAft>
              <a:spcPct val="35000"/>
            </a:spcAft>
            <a:buNone/>
          </a:pPr>
          <a:r>
            <a:rPr lang="nl-NL" sz="2500" kern="1200" dirty="0"/>
            <a:t>Opties voor periode opdracht</a:t>
          </a:r>
          <a:endParaRPr lang="en-US" sz="2500" kern="1200" dirty="0"/>
        </a:p>
      </dsp:txBody>
      <dsp:txXfrm>
        <a:off x="1754920" y="3799179"/>
        <a:ext cx="4134765" cy="15194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22246-B1B3-8E4E-A490-FE20D617C6A4}" type="datetimeFigureOut">
              <a:rPr lang="nl-NL" smtClean="0"/>
              <a:t>4-11-2022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337E4-6440-1042-AB53-44778E760E9E}" type="slidenum">
              <a:rPr lang="nl-NL" smtClean="0"/>
              <a:t>‹nr.›</a:t>
            </a:fld>
            <a:endParaRPr lang="nl-NL"/>
          </a:p>
        </p:txBody>
      </p:sp>
    </p:spTree>
    <p:extLst>
      <p:ext uri="{BB962C8B-B14F-4D97-AF65-F5344CB8AC3E}">
        <p14:creationId xmlns:p14="http://schemas.microsoft.com/office/powerpoint/2010/main" val="2034429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Bron: rijksoverheid, 2014. </a:t>
            </a:r>
          </a:p>
          <a:p>
            <a:r>
              <a:rPr lang="nl-NL"/>
              <a:t>Voorbeelden van de waarden.</a:t>
            </a:r>
          </a:p>
          <a:p>
            <a:r>
              <a:rPr lang="nl-NL"/>
              <a:t>Vrijheid: geloof, mening, levensstijl, recht op vereniging, zelfbeschikking</a:t>
            </a:r>
          </a:p>
          <a:p>
            <a:r>
              <a:rPr lang="nl-NL"/>
              <a:t>Gelijkwaardigheid: gelijke behandeling, verbod op discriminatie</a:t>
            </a:r>
          </a:p>
          <a:p>
            <a:r>
              <a:rPr lang="nl-NL"/>
              <a:t>Solidariteit: elkaar helpen, bestaanszekerheid</a:t>
            </a:r>
          </a:p>
        </p:txBody>
      </p:sp>
      <p:sp>
        <p:nvSpPr>
          <p:cNvPr id="4" name="Tijdelijke aanduiding voor dianummer 3"/>
          <p:cNvSpPr>
            <a:spLocks noGrp="1"/>
          </p:cNvSpPr>
          <p:nvPr>
            <p:ph type="sldNum" sz="quarter" idx="5"/>
          </p:nvPr>
        </p:nvSpPr>
        <p:spPr/>
        <p:txBody>
          <a:bodyPr/>
          <a:lstStyle/>
          <a:p>
            <a:fld id="{F42337E4-6440-1042-AB53-44778E760E9E}" type="slidenum">
              <a:rPr lang="nl-NL" smtClean="0"/>
              <a:t>6</a:t>
            </a:fld>
            <a:endParaRPr lang="nl-NL"/>
          </a:p>
        </p:txBody>
      </p:sp>
    </p:spTree>
    <p:extLst>
      <p:ext uri="{BB962C8B-B14F-4D97-AF65-F5344CB8AC3E}">
        <p14:creationId xmlns:p14="http://schemas.microsoft.com/office/powerpoint/2010/main" val="4204816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42337E4-6440-1042-AB53-44778E760E9E}" type="slidenum">
              <a:rPr lang="nl-NL" smtClean="0"/>
              <a:t>8</a:t>
            </a:fld>
            <a:endParaRPr lang="nl-NL"/>
          </a:p>
        </p:txBody>
      </p:sp>
    </p:spTree>
    <p:extLst>
      <p:ext uri="{BB962C8B-B14F-4D97-AF65-F5344CB8AC3E}">
        <p14:creationId xmlns:p14="http://schemas.microsoft.com/office/powerpoint/2010/main" val="2348202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Moeten regels veranderen als ze niet worden nageleefd?</a:t>
            </a:r>
          </a:p>
          <a:p>
            <a:r>
              <a:rPr lang="nl-NL">
                <a:cs typeface="Calibri"/>
              </a:rPr>
              <a:t>Is de overheid daarvoor verantwoordelijk?</a:t>
            </a:r>
          </a:p>
          <a:p>
            <a:r>
              <a:rPr lang="nl-NL">
                <a:cs typeface="Calibri"/>
              </a:rPr>
              <a:t>Moet er straf zijn voor het overtreden van ongeschreven regels?</a:t>
            </a:r>
          </a:p>
        </p:txBody>
      </p:sp>
      <p:sp>
        <p:nvSpPr>
          <p:cNvPr id="4" name="Tijdelijke aanduiding voor dianummer 3"/>
          <p:cNvSpPr>
            <a:spLocks noGrp="1"/>
          </p:cNvSpPr>
          <p:nvPr>
            <p:ph type="sldNum" sz="quarter" idx="5"/>
          </p:nvPr>
        </p:nvSpPr>
        <p:spPr/>
        <p:txBody>
          <a:bodyPr/>
          <a:lstStyle/>
          <a:p>
            <a:fld id="{F42337E4-6440-1042-AB53-44778E760E9E}" type="slidenum">
              <a:rPr lang="nl-NL" smtClean="0"/>
              <a:t>9</a:t>
            </a:fld>
            <a:endParaRPr lang="nl-NL"/>
          </a:p>
        </p:txBody>
      </p:sp>
    </p:spTree>
    <p:extLst>
      <p:ext uri="{BB962C8B-B14F-4D97-AF65-F5344CB8AC3E}">
        <p14:creationId xmlns:p14="http://schemas.microsoft.com/office/powerpoint/2010/main" val="426400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42337E4-6440-1042-AB53-44778E760E9E}" type="slidenum">
              <a:rPr lang="nl-NL" smtClean="0"/>
              <a:t>10</a:t>
            </a:fld>
            <a:endParaRPr lang="nl-NL"/>
          </a:p>
        </p:txBody>
      </p:sp>
    </p:spTree>
    <p:extLst>
      <p:ext uri="{BB962C8B-B14F-4D97-AF65-F5344CB8AC3E}">
        <p14:creationId xmlns:p14="http://schemas.microsoft.com/office/powerpoint/2010/main" val="319648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Tolereren is eigenlijk een vorm van toelaten in je wereld(beeld). Je tolereert de flikkerende lamp in de gang, het gezeur van die ene collega, de file op weg naar je werk. Ja, je tolereert het omdat het de weg van de minste weerstand is. Eigenlijk tolereren wij heel veel. De rij bij de kassa, de prijs van benzine, de verjaardag van tante Truus, die ergerlijke gewoonte van je baas…  Er tegen vechten heeft weinig zin want dat creëert onrust. Dus laat je het voor wat het is. Het laten voor wat het is… dat wordt vaak gezien als accepteren maar is dat wel zo?</a:t>
            </a:r>
          </a:p>
          <a:p>
            <a:endParaRPr lang="nl-NL" sz="1200" b="0" i="0" kern="1200">
              <a:solidFill>
                <a:schemeClr val="tx1"/>
              </a:solidFill>
              <a:effectLst/>
              <a:latin typeface="+mn-lt"/>
              <a:ea typeface="+mn-ea"/>
              <a:cs typeface="+mn-cs"/>
            </a:endParaRPr>
          </a:p>
          <a:p>
            <a:pPr fontAlgn="base"/>
            <a:r>
              <a:rPr lang="nl-NL" sz="1200" b="0" i="0" kern="1200">
                <a:solidFill>
                  <a:schemeClr val="tx1"/>
                </a:solidFill>
                <a:effectLst/>
                <a:latin typeface="+mn-lt"/>
                <a:ea typeface="+mn-ea"/>
                <a:cs typeface="+mn-cs"/>
              </a:rPr>
              <a:t>Accepteren gaat verder dan tolereren. Het is meer dan iets verdragen of laten zijn zoals het is. Je kunt iets tolereren ook al ben jij het er niet mee eens.</a:t>
            </a:r>
          </a:p>
          <a:p>
            <a:pPr fontAlgn="base"/>
            <a:r>
              <a:rPr lang="nl-NL" sz="1200" b="0" i="0" kern="1200">
                <a:solidFill>
                  <a:schemeClr val="tx1"/>
                </a:solidFill>
                <a:effectLst/>
                <a:latin typeface="+mn-lt"/>
                <a:ea typeface="+mn-ea"/>
                <a:cs typeface="+mn-cs"/>
              </a:rPr>
              <a:t>Door te accepteren vergroot je de ruimte die er bestaat. Een ouder die een opstandig kind tolereert zal veel sneller, kortaf reageren. Een ouder die accepterend is zal het kind omhelzen, van liefde voorzien en omarmen in diens pijn. De kans op verzachting is vele malen groter. Als je iets accepteert dan omarm je het als deel van jou. Acceptatie is liefde en biedt ruimte en warmte. Dat zorgt voor rust en harmonie in jezelf en in contact met je omgeving.</a:t>
            </a:r>
          </a:p>
          <a:p>
            <a:endParaRPr lang="nl-NL"/>
          </a:p>
          <a:p>
            <a:r>
              <a:rPr lang="nl-NL">
                <a:cs typeface="Calibri" panose="020F0502020204030204"/>
              </a:rPr>
              <a:t>Bron: praktijkblauwehand.nl</a:t>
            </a:r>
          </a:p>
        </p:txBody>
      </p:sp>
      <p:sp>
        <p:nvSpPr>
          <p:cNvPr id="4" name="Tijdelijke aanduiding voor dianummer 3"/>
          <p:cNvSpPr>
            <a:spLocks noGrp="1"/>
          </p:cNvSpPr>
          <p:nvPr>
            <p:ph type="sldNum" sz="quarter" idx="5"/>
          </p:nvPr>
        </p:nvSpPr>
        <p:spPr/>
        <p:txBody>
          <a:bodyPr/>
          <a:lstStyle/>
          <a:p>
            <a:fld id="{F42337E4-6440-1042-AB53-44778E760E9E}" type="slidenum">
              <a:rPr lang="nl-NL" smtClean="0"/>
              <a:t>11</a:t>
            </a:fld>
            <a:endParaRPr lang="nl-NL"/>
          </a:p>
        </p:txBody>
      </p:sp>
    </p:spTree>
    <p:extLst>
      <p:ext uri="{BB962C8B-B14F-4D97-AF65-F5344CB8AC3E}">
        <p14:creationId xmlns:p14="http://schemas.microsoft.com/office/powerpoint/2010/main" val="207473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42337E4-6440-1042-AB53-44778E760E9E}" type="slidenum">
              <a:rPr lang="nl-NL" smtClean="0"/>
              <a:t>12</a:t>
            </a:fld>
            <a:endParaRPr lang="nl-NL"/>
          </a:p>
        </p:txBody>
      </p:sp>
    </p:spTree>
    <p:extLst>
      <p:ext uri="{BB962C8B-B14F-4D97-AF65-F5344CB8AC3E}">
        <p14:creationId xmlns:p14="http://schemas.microsoft.com/office/powerpoint/2010/main" val="3673144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Opties voor periode opdracht:</a:t>
            </a:r>
          </a:p>
          <a:p>
            <a:r>
              <a:rPr lang="nl-NL"/>
              <a:t>- </a:t>
            </a:r>
            <a:endParaRPr lang="nl-NL">
              <a:cs typeface="Calibri"/>
            </a:endParaRPr>
          </a:p>
        </p:txBody>
      </p:sp>
      <p:sp>
        <p:nvSpPr>
          <p:cNvPr id="4" name="Tijdelijke aanduiding voor dianummer 3"/>
          <p:cNvSpPr>
            <a:spLocks noGrp="1"/>
          </p:cNvSpPr>
          <p:nvPr>
            <p:ph type="sldNum" sz="quarter" idx="5"/>
          </p:nvPr>
        </p:nvSpPr>
        <p:spPr/>
        <p:txBody>
          <a:bodyPr/>
          <a:lstStyle/>
          <a:p>
            <a:fld id="{F42337E4-6440-1042-AB53-44778E760E9E}" type="slidenum">
              <a:rPr lang="nl-NL" smtClean="0"/>
              <a:t>18</a:t>
            </a:fld>
            <a:endParaRPr lang="nl-NL"/>
          </a:p>
        </p:txBody>
      </p:sp>
    </p:spTree>
    <p:extLst>
      <p:ext uri="{BB962C8B-B14F-4D97-AF65-F5344CB8AC3E}">
        <p14:creationId xmlns:p14="http://schemas.microsoft.com/office/powerpoint/2010/main" val="826384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nl-NL"/>
              <a:t>Klik om stijl te bewerken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3915F91-0A83-1B40-8DA8-36402CCAD107}" type="datetimeFigureOut">
              <a:rPr lang="nl-NL" smtClean="0"/>
              <a:t>4-11-2022</a:t>
            </a:fld>
            <a:endParaRPr lang="nl-NL"/>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nl-NL"/>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3728321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3915F91-0A83-1B40-8DA8-36402CCAD107}" type="datetimeFigureOut">
              <a:rPr lang="nl-NL" smtClean="0"/>
              <a:t>4-11-2022</a:t>
            </a:fld>
            <a:endParaRPr lang="nl-NL"/>
          </a:p>
        </p:txBody>
      </p:sp>
      <p:sp>
        <p:nvSpPr>
          <p:cNvPr id="6" name="Footer Placeholder 5"/>
          <p:cNvSpPr>
            <a:spLocks noGrp="1"/>
          </p:cNvSpPr>
          <p:nvPr>
            <p:ph type="ftr" sz="quarter" idx="11"/>
          </p:nvPr>
        </p:nvSpPr>
        <p:spPr/>
        <p:txBody>
          <a:bodyPr/>
          <a:lstStyle/>
          <a:p>
            <a:endParaRPr lang="nl-NL"/>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2587165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nl-NL"/>
              <a:t>Klik om stijl te bewerken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3915F91-0A83-1B40-8DA8-36402CCAD107}" type="datetimeFigureOut">
              <a:rPr lang="nl-NL" smtClean="0"/>
              <a:t>4-11-2022</a:t>
            </a:fld>
            <a:endParaRPr lang="nl-NL"/>
          </a:p>
        </p:txBody>
      </p:sp>
      <p:sp>
        <p:nvSpPr>
          <p:cNvPr id="5" name="Footer Placeholder 4"/>
          <p:cNvSpPr>
            <a:spLocks noGrp="1"/>
          </p:cNvSpPr>
          <p:nvPr>
            <p:ph type="ftr" sz="quarter" idx="11"/>
          </p:nvPr>
        </p:nvSpPr>
        <p:spPr/>
        <p:txBody>
          <a:bodyPr/>
          <a:lstStyle/>
          <a:p>
            <a:endParaRPr lang="nl-NL"/>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270544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eraat met bijschrift">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nl-NL"/>
              <a:t>Klik om stijl te bewerken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3915F91-0A83-1B40-8DA8-36402CCAD107}" type="datetimeFigureOut">
              <a:rPr lang="nl-NL" smtClean="0"/>
              <a:t>4-11-2022</a:t>
            </a:fld>
            <a:endParaRPr lang="nl-NL"/>
          </a:p>
        </p:txBody>
      </p:sp>
      <p:sp>
        <p:nvSpPr>
          <p:cNvPr id="5" name="Footer Placeholder 4"/>
          <p:cNvSpPr>
            <a:spLocks noGrp="1"/>
          </p:cNvSpPr>
          <p:nvPr>
            <p:ph type="ftr" sz="quarter" idx="11"/>
          </p:nvPr>
        </p:nvSpPr>
        <p:spPr/>
        <p:txBody>
          <a:bodyPr/>
          <a:lstStyle/>
          <a:p>
            <a:endParaRPr lang="nl-NL"/>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1766679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3915F91-0A83-1B40-8DA8-36402CCAD107}" type="datetimeFigureOut">
              <a:rPr lang="nl-NL" smtClean="0"/>
              <a:t>4-11-2022</a:t>
            </a:fld>
            <a:endParaRPr lang="nl-NL"/>
          </a:p>
        </p:txBody>
      </p:sp>
      <p:sp>
        <p:nvSpPr>
          <p:cNvPr id="5" name="Footer Placeholder 4"/>
          <p:cNvSpPr>
            <a:spLocks noGrp="1"/>
          </p:cNvSpPr>
          <p:nvPr>
            <p:ph type="ftr" sz="quarter" idx="11"/>
          </p:nvPr>
        </p:nvSpPr>
        <p:spPr/>
        <p:txBody>
          <a:bodyPr/>
          <a:lstStyle/>
          <a:p>
            <a:endParaRPr lang="nl-NL"/>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3824603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nl-NL"/>
              <a:t>Klik om stijl te bewerken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3915F91-0A83-1B40-8DA8-36402CCAD107}" type="datetimeFigureOut">
              <a:rPr lang="nl-NL" smtClean="0"/>
              <a:t>4-11-2022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4191913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nl-NL"/>
              <a:t>Klik om stijl te bewerken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3915F91-0A83-1B40-8DA8-36402CCAD107}" type="datetimeFigureOut">
              <a:rPr lang="nl-NL" smtClean="0"/>
              <a:t>4-11-2022</a:t>
            </a:fld>
            <a:endParaRPr lang="nl-NL"/>
          </a:p>
        </p:txBody>
      </p:sp>
      <p:sp>
        <p:nvSpPr>
          <p:cNvPr id="8" name="Footer Placeholder 7"/>
          <p:cNvSpPr>
            <a:spLocks noGrp="1"/>
          </p:cNvSpPr>
          <p:nvPr>
            <p:ph type="ftr" sz="quarter" idx="11"/>
          </p:nvPr>
        </p:nvSpPr>
        <p:spPr>
          <a:xfrm>
            <a:off x="561111" y="6391838"/>
            <a:ext cx="3644282" cy="304801"/>
          </a:xfrm>
        </p:spPr>
        <p:txBody>
          <a:bodyPr/>
          <a:lstStyle/>
          <a:p>
            <a:endParaRPr lang="nl-NL"/>
          </a:p>
        </p:txBody>
      </p:sp>
      <p:sp>
        <p:nvSpPr>
          <p:cNvPr id="9" name="Slide Number Placeholder 8"/>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2157171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nl-NL"/>
              <a:t>Klik om stijl te bewerken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915F91-0A83-1B40-8DA8-36402CCAD107}" type="datetimeFigureOut">
              <a:rPr lang="nl-NL" smtClean="0"/>
              <a:t>4-11-2022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2849145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53915F91-0A83-1B40-8DA8-36402CCAD107}" type="datetimeFigureOut">
              <a:rPr lang="nl-NL" smtClean="0"/>
              <a:t>4-11-2022</a:t>
            </a:fld>
            <a:endParaRPr lang="nl-NL"/>
          </a:p>
        </p:txBody>
      </p:sp>
      <p:sp>
        <p:nvSpPr>
          <p:cNvPr id="5" name="Footer Placeholder 4"/>
          <p:cNvSpPr>
            <a:spLocks noGrp="1"/>
          </p:cNvSpPr>
          <p:nvPr>
            <p:ph type="ftr" sz="quarter" idx="11"/>
          </p:nvPr>
        </p:nvSpPr>
        <p:spPr/>
        <p:txBody>
          <a:bodyPr/>
          <a:lstStyle/>
          <a:p>
            <a:endParaRPr lang="nl-NL"/>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144764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3915F91-0A83-1B40-8DA8-36402CCAD107}" type="datetimeFigureOut">
              <a:rPr lang="nl-NL" smtClean="0"/>
              <a:t>4-11-2022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2692543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3915F91-0A83-1B40-8DA8-36402CCAD107}" type="datetimeFigureOut">
              <a:rPr lang="nl-NL" smtClean="0"/>
              <a:t>4-11-2022</a:t>
            </a:fld>
            <a:endParaRPr lang="nl-NL"/>
          </a:p>
        </p:txBody>
      </p:sp>
      <p:sp>
        <p:nvSpPr>
          <p:cNvPr id="5" name="Footer Placeholder 4"/>
          <p:cNvSpPr>
            <a:spLocks noGrp="1"/>
          </p:cNvSpPr>
          <p:nvPr>
            <p:ph type="ftr" sz="quarter" idx="11"/>
          </p:nvPr>
        </p:nvSpPr>
        <p:spPr/>
        <p:txBody>
          <a:bodyPr/>
          <a:lstStyle/>
          <a:p>
            <a:endParaRPr lang="nl-NL"/>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1787379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53915F91-0A83-1B40-8DA8-36402CCAD107}" type="datetimeFigureOut">
              <a:rPr lang="nl-NL" smtClean="0"/>
              <a:t>4-11-2022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3315054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3915F91-0A83-1B40-8DA8-36402CCAD107}" type="datetimeFigureOut">
              <a:rPr lang="nl-NL" smtClean="0"/>
              <a:t>4-11-2022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116354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nl-NL"/>
              <a:t>Klik om stijl te bewerken</a:t>
            </a:r>
            <a:endParaRPr lang="en-US" dirty="0"/>
          </a:p>
        </p:txBody>
      </p:sp>
      <p:sp>
        <p:nvSpPr>
          <p:cNvPr id="3" name="Date Placeholder 2"/>
          <p:cNvSpPr>
            <a:spLocks noGrp="1"/>
          </p:cNvSpPr>
          <p:nvPr>
            <p:ph type="dt" sz="half" idx="10"/>
          </p:nvPr>
        </p:nvSpPr>
        <p:spPr/>
        <p:txBody>
          <a:bodyPr/>
          <a:lstStyle/>
          <a:p>
            <a:fld id="{53915F91-0A83-1B40-8DA8-36402CCAD107}" type="datetimeFigureOut">
              <a:rPr lang="nl-NL" smtClean="0"/>
              <a:t>4-11-2022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2619599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15F91-0A83-1B40-8DA8-36402CCAD107}" type="datetimeFigureOut">
              <a:rPr lang="nl-NL" smtClean="0"/>
              <a:t>4-11-2022</a:t>
            </a:fld>
            <a:endParaRPr lang="nl-NL"/>
          </a:p>
        </p:txBody>
      </p:sp>
      <p:sp>
        <p:nvSpPr>
          <p:cNvPr id="3" name="Footer Placeholder 2"/>
          <p:cNvSpPr>
            <a:spLocks noGrp="1"/>
          </p:cNvSpPr>
          <p:nvPr>
            <p:ph type="ftr" sz="quarter" idx="11"/>
          </p:nvPr>
        </p:nvSpPr>
        <p:spPr/>
        <p:txBody>
          <a:bodyPr/>
          <a:lstStyle/>
          <a:p>
            <a:endParaRPr lang="nl-NL"/>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1895530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3915F91-0A83-1B40-8DA8-36402CCAD107}" type="datetimeFigureOut">
              <a:rPr lang="nl-NL" smtClean="0"/>
              <a:t>4-11-2022</a:t>
            </a:fld>
            <a:endParaRPr lang="nl-NL"/>
          </a:p>
        </p:txBody>
      </p:sp>
      <p:sp>
        <p:nvSpPr>
          <p:cNvPr id="6" name="Footer Placeholder 5"/>
          <p:cNvSpPr>
            <a:spLocks noGrp="1"/>
          </p:cNvSpPr>
          <p:nvPr>
            <p:ph type="ftr" sz="quarter" idx="11"/>
          </p:nvPr>
        </p:nvSpPr>
        <p:spPr/>
        <p:txBody>
          <a:bodyPr/>
          <a:lstStyle/>
          <a:p>
            <a:endParaRPr lang="nl-NL"/>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512751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nl-NL"/>
              <a:t>Klik op het pictogram als u een afbeelding wilt toevoegen</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3915F91-0A83-1B40-8DA8-36402CCAD107}" type="datetimeFigureOut">
              <a:rPr lang="nl-NL" smtClean="0"/>
              <a:t>4-11-2022</a:t>
            </a:fld>
            <a:endParaRPr lang="nl-NL"/>
          </a:p>
        </p:txBody>
      </p:sp>
      <p:sp>
        <p:nvSpPr>
          <p:cNvPr id="6" name="Footer Placeholder 5"/>
          <p:cNvSpPr>
            <a:spLocks noGrp="1"/>
          </p:cNvSpPr>
          <p:nvPr>
            <p:ph type="ftr" sz="quarter" idx="11"/>
          </p:nvPr>
        </p:nvSpPr>
        <p:spPr/>
        <p:txBody>
          <a:bodyPr/>
          <a:lstStyle/>
          <a:p>
            <a:endParaRPr lang="nl-NL"/>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6F59235-4ED6-374D-9CED-CD58FE9E18F9}" type="slidenum">
              <a:rPr lang="nl-NL" smtClean="0"/>
              <a:t>‹nr.›</a:t>
            </a:fld>
            <a:endParaRPr lang="nl-NL"/>
          </a:p>
        </p:txBody>
      </p:sp>
    </p:spTree>
    <p:extLst>
      <p:ext uri="{BB962C8B-B14F-4D97-AF65-F5344CB8AC3E}">
        <p14:creationId xmlns:p14="http://schemas.microsoft.com/office/powerpoint/2010/main" val="1338324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nl-NL"/>
              <a:t>Klik om stijl te bewerken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3915F91-0A83-1B40-8DA8-36402CCAD107}" type="datetimeFigureOut">
              <a:rPr lang="nl-NL" smtClean="0"/>
              <a:t>4-11-2022</a:t>
            </a:fld>
            <a:endParaRPr lang="nl-NL"/>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nl-NL"/>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6F59235-4ED6-374D-9CED-CD58FE9E18F9}" type="slidenum">
              <a:rPr lang="nl-NL" smtClean="0"/>
              <a:t>‹nr.›</a:t>
            </a:fld>
            <a:endParaRPr lang="nl-NL"/>
          </a:p>
        </p:txBody>
      </p:sp>
    </p:spTree>
    <p:extLst>
      <p:ext uri="{BB962C8B-B14F-4D97-AF65-F5344CB8AC3E}">
        <p14:creationId xmlns:p14="http://schemas.microsoft.com/office/powerpoint/2010/main" val="5586198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VhL6G3z5zBo" TargetMode="External"/><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DE08C-E3D9-BC49-9551-FF5369C81559}"/>
              </a:ext>
            </a:extLst>
          </p:cNvPr>
          <p:cNvSpPr>
            <a:spLocks noGrp="1"/>
          </p:cNvSpPr>
          <p:nvPr>
            <p:ph type="ctrTitle"/>
          </p:nvPr>
        </p:nvSpPr>
        <p:spPr>
          <a:xfrm>
            <a:off x="2135549" y="4341576"/>
            <a:ext cx="8445357" cy="883524"/>
          </a:xfrm>
        </p:spPr>
        <p:txBody>
          <a:bodyPr>
            <a:noAutofit/>
          </a:bodyPr>
          <a:lstStyle/>
          <a:p>
            <a:r>
              <a:rPr lang="nl-NL" sz="2800" dirty="0"/>
              <a:t>Diversiteit: Hoe kunnen we met allemaal verschillende mensen samenleven?</a:t>
            </a:r>
          </a:p>
        </p:txBody>
      </p:sp>
      <p:sp>
        <p:nvSpPr>
          <p:cNvPr id="3" name="Ondertitel 2">
            <a:extLst>
              <a:ext uri="{FF2B5EF4-FFF2-40B4-BE49-F238E27FC236}">
                <a16:creationId xmlns:a16="http://schemas.microsoft.com/office/drawing/2014/main" id="{25D091F9-DDA4-7E41-AB9C-779311FDAA51}"/>
              </a:ext>
            </a:extLst>
          </p:cNvPr>
          <p:cNvSpPr>
            <a:spLocks noGrp="1"/>
          </p:cNvSpPr>
          <p:nvPr>
            <p:ph type="subTitle" idx="1"/>
          </p:nvPr>
        </p:nvSpPr>
        <p:spPr>
          <a:xfrm>
            <a:off x="2135549" y="3617986"/>
            <a:ext cx="8286075" cy="414413"/>
          </a:xfrm>
        </p:spPr>
        <p:txBody>
          <a:bodyPr>
            <a:noAutofit/>
          </a:bodyPr>
          <a:lstStyle/>
          <a:p>
            <a:r>
              <a:rPr lang="nl-NL" sz="3600" dirty="0"/>
              <a:t>Burgerschap</a:t>
            </a:r>
          </a:p>
        </p:txBody>
      </p:sp>
      <p:pic>
        <p:nvPicPr>
          <p:cNvPr id="5" name="Afbeelding 4">
            <a:extLst>
              <a:ext uri="{FF2B5EF4-FFF2-40B4-BE49-F238E27FC236}">
                <a16:creationId xmlns:a16="http://schemas.microsoft.com/office/drawing/2014/main" id="{387D07E1-9EBD-E84E-8BA1-BA7FD39B9178}"/>
              </a:ext>
            </a:extLst>
          </p:cNvPr>
          <p:cNvPicPr>
            <a:picLocks noChangeAspect="1"/>
          </p:cNvPicPr>
          <p:nvPr/>
        </p:nvPicPr>
        <p:blipFill rotWithShape="1">
          <a:blip r:embed="rId3"/>
          <a:srcRect t="8634" r="-1" b="-1"/>
          <a:stretch/>
        </p:blipFill>
        <p:spPr>
          <a:xfrm>
            <a:off x="2266123" y="254523"/>
            <a:ext cx="7865646" cy="3054286"/>
          </a:xfrm>
          <a:prstGeom prst="rect">
            <a:avLst/>
          </a:prstGeom>
          <a:ln>
            <a:solidFill>
              <a:schemeClr val="accent6"/>
            </a:solidFill>
          </a:ln>
        </p:spPr>
      </p:pic>
    </p:spTree>
    <p:extLst>
      <p:ext uri="{BB962C8B-B14F-4D97-AF65-F5344CB8AC3E}">
        <p14:creationId xmlns:p14="http://schemas.microsoft.com/office/powerpoint/2010/main" val="2142695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C68C7F-3AF9-9248-A95B-66B29311DFC6}"/>
              </a:ext>
            </a:extLst>
          </p:cNvPr>
          <p:cNvSpPr>
            <a:spLocks noGrp="1"/>
          </p:cNvSpPr>
          <p:nvPr>
            <p:ph type="title"/>
          </p:nvPr>
        </p:nvSpPr>
        <p:spPr>
          <a:xfrm>
            <a:off x="966936" y="2163438"/>
            <a:ext cx="2856582" cy="3313671"/>
          </a:xfrm>
        </p:spPr>
        <p:txBody>
          <a:bodyPr>
            <a:normAutofit/>
          </a:bodyPr>
          <a:lstStyle/>
          <a:p>
            <a:pPr algn="l"/>
            <a:r>
              <a:rPr lang="nl-NL" dirty="0">
                <a:solidFill>
                  <a:schemeClr val="tx1"/>
                </a:solidFill>
              </a:rPr>
              <a:t>Omgaan met verschillen in Nederland</a:t>
            </a:r>
          </a:p>
        </p:txBody>
      </p:sp>
      <p:graphicFrame>
        <p:nvGraphicFramePr>
          <p:cNvPr id="5" name="Tijdelijke aanduiding voor inhoud 2">
            <a:extLst>
              <a:ext uri="{FF2B5EF4-FFF2-40B4-BE49-F238E27FC236}">
                <a16:creationId xmlns:a16="http://schemas.microsoft.com/office/drawing/2014/main" id="{1E5A21D4-5C08-416F-92C0-FDD451044016}"/>
              </a:ext>
            </a:extLst>
          </p:cNvPr>
          <p:cNvGraphicFramePr>
            <a:graphicFrameLocks noGrp="1"/>
          </p:cNvGraphicFramePr>
          <p:nvPr>
            <p:ph idx="1"/>
            <p:extLst>
              <p:ext uri="{D42A27DB-BD31-4B8C-83A1-F6EECF244321}">
                <p14:modId xmlns:p14="http://schemas.microsoft.com/office/powerpoint/2010/main" val="2566966644"/>
              </p:ext>
            </p:extLst>
          </p:nvPr>
        </p:nvGraphicFramePr>
        <p:xfrm>
          <a:off x="5507182" y="897534"/>
          <a:ext cx="5889686" cy="5319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702996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5C78E-B775-2240-B77D-B1A5512D1912}"/>
              </a:ext>
            </a:extLst>
          </p:cNvPr>
          <p:cNvSpPr>
            <a:spLocks noGrp="1"/>
          </p:cNvSpPr>
          <p:nvPr>
            <p:ph type="title"/>
          </p:nvPr>
        </p:nvSpPr>
        <p:spPr>
          <a:xfrm>
            <a:off x="1843530" y="676700"/>
            <a:ext cx="8504939" cy="1077229"/>
          </a:xfrm>
        </p:spPr>
        <p:txBody>
          <a:bodyPr>
            <a:normAutofit fontScale="90000"/>
          </a:bodyPr>
          <a:lstStyle/>
          <a:p>
            <a:pPr algn="l"/>
            <a:r>
              <a:rPr lang="nl-NL" dirty="0"/>
              <a:t>3 manier om </a:t>
            </a:r>
            <a:r>
              <a:rPr lang="nl-NL" dirty="0" err="1"/>
              <a:t>om</a:t>
            </a:r>
            <a:r>
              <a:rPr lang="nl-NL" dirty="0"/>
              <a:t> te gaan met verschillen</a:t>
            </a:r>
          </a:p>
        </p:txBody>
      </p:sp>
      <p:sp>
        <p:nvSpPr>
          <p:cNvPr id="3" name="Tijdelijke aanduiding voor inhoud 2">
            <a:extLst>
              <a:ext uri="{FF2B5EF4-FFF2-40B4-BE49-F238E27FC236}">
                <a16:creationId xmlns:a16="http://schemas.microsoft.com/office/drawing/2014/main" id="{B9937366-AC5A-C443-9232-FCEF065CA071}"/>
              </a:ext>
            </a:extLst>
          </p:cNvPr>
          <p:cNvSpPr>
            <a:spLocks noGrp="1"/>
          </p:cNvSpPr>
          <p:nvPr>
            <p:ph idx="1"/>
          </p:nvPr>
        </p:nvSpPr>
        <p:spPr>
          <a:xfrm>
            <a:off x="5087919" y="2607820"/>
            <a:ext cx="5707939" cy="4050843"/>
          </a:xfrm>
        </p:spPr>
        <p:txBody>
          <a:bodyPr>
            <a:normAutofit fontScale="92500" lnSpcReduction="20000"/>
          </a:bodyPr>
          <a:lstStyle/>
          <a:p>
            <a:pPr marL="344170" indent="-344170">
              <a:lnSpc>
                <a:spcPct val="110000"/>
              </a:lnSpc>
            </a:pPr>
            <a:r>
              <a:rPr lang="nl-NL" sz="2200" dirty="0"/>
              <a:t>Acceptatie: je vindt iemand goed zoals hij is. De ander </a:t>
            </a:r>
            <a:r>
              <a:rPr lang="nl-NL" sz="2200" u="sng" dirty="0"/>
              <a:t>hoort er helemaal bij </a:t>
            </a:r>
            <a:r>
              <a:rPr lang="nl-NL" sz="2200" dirty="0"/>
              <a:t>en de verschillen worden geaccepteerd</a:t>
            </a:r>
            <a:endParaRPr lang="nl-NL" dirty="0"/>
          </a:p>
          <a:p>
            <a:pPr marL="344170" indent="-344170">
              <a:lnSpc>
                <a:spcPct val="110000"/>
              </a:lnSpc>
            </a:pPr>
            <a:r>
              <a:rPr lang="nl-NL" sz="2200" dirty="0"/>
              <a:t>Tolerantie: je respecteert de verschillen en laat iemand in zijn waarde. Je accepteert dat je beide tot een </a:t>
            </a:r>
            <a:r>
              <a:rPr lang="nl-NL" sz="2200" u="sng" dirty="0"/>
              <a:t>andere groep hoort </a:t>
            </a:r>
            <a:r>
              <a:rPr lang="nl-NL" sz="2200" dirty="0"/>
              <a:t>en je doet je best om samen te leven</a:t>
            </a:r>
            <a:endParaRPr lang="nl-NL" sz="2200" dirty="0">
              <a:cs typeface="Arial" panose="020B0604020202020204"/>
            </a:endParaRPr>
          </a:p>
          <a:p>
            <a:pPr marL="344170" indent="-344170">
              <a:lnSpc>
                <a:spcPct val="110000"/>
              </a:lnSpc>
            </a:pPr>
            <a:r>
              <a:rPr lang="nl-NL" sz="2200" dirty="0"/>
              <a:t>Uitsluiting: je accepteert de verschillen tussen jou en de ander niet. Je ziet de ander als buitenstaander, als iemand die er niet bij hoort. Uitsluiting kan leiden tot discriminatie</a:t>
            </a:r>
            <a:endParaRPr lang="nl-NL" sz="2200" dirty="0">
              <a:cs typeface="Arial"/>
            </a:endParaRPr>
          </a:p>
        </p:txBody>
      </p:sp>
      <p:pic>
        <p:nvPicPr>
          <p:cNvPr id="7" name="Graphic 6">
            <a:extLst>
              <a:ext uri="{FF2B5EF4-FFF2-40B4-BE49-F238E27FC236}">
                <a16:creationId xmlns:a16="http://schemas.microsoft.com/office/drawing/2014/main" id="{ECC47A67-7602-4E5B-8269-8EC41236A6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96142" y="3058497"/>
            <a:ext cx="2413730" cy="2413730"/>
          </a:xfrm>
          <a:prstGeom prst="rect">
            <a:avLst/>
          </a:prstGeom>
          <a:ln w="12700">
            <a:noFill/>
          </a:ln>
        </p:spPr>
      </p:pic>
    </p:spTree>
    <p:extLst>
      <p:ext uri="{BB962C8B-B14F-4D97-AF65-F5344CB8AC3E}">
        <p14:creationId xmlns:p14="http://schemas.microsoft.com/office/powerpoint/2010/main" val="205519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CA1E09-C644-C647-B416-1EFFE238600F}"/>
              </a:ext>
            </a:extLst>
          </p:cNvPr>
          <p:cNvSpPr>
            <a:spLocks noGrp="1"/>
          </p:cNvSpPr>
          <p:nvPr>
            <p:ph type="title"/>
          </p:nvPr>
        </p:nvSpPr>
        <p:spPr>
          <a:xfrm>
            <a:off x="3648596" y="422692"/>
            <a:ext cx="4894808" cy="1662298"/>
          </a:xfrm>
        </p:spPr>
        <p:txBody>
          <a:bodyPr>
            <a:normAutofit/>
          </a:bodyPr>
          <a:lstStyle/>
          <a:p>
            <a:pPr algn="l"/>
            <a:r>
              <a:rPr lang="nl-NL" sz="2600" dirty="0"/>
              <a:t>Even oefenen: acceptatie, tolerantie of uitsluiting?</a:t>
            </a:r>
          </a:p>
        </p:txBody>
      </p:sp>
      <p:sp>
        <p:nvSpPr>
          <p:cNvPr id="23" name="Tijdelijke aanduiding voor inhoud 2">
            <a:extLst>
              <a:ext uri="{FF2B5EF4-FFF2-40B4-BE49-F238E27FC236}">
                <a16:creationId xmlns:a16="http://schemas.microsoft.com/office/drawing/2014/main" id="{DD0B0E6B-F3CE-F840-B2D3-D110CF8E871A}"/>
              </a:ext>
            </a:extLst>
          </p:cNvPr>
          <p:cNvSpPr>
            <a:spLocks noGrp="1"/>
          </p:cNvSpPr>
          <p:nvPr>
            <p:ph idx="1"/>
          </p:nvPr>
        </p:nvSpPr>
        <p:spPr>
          <a:xfrm>
            <a:off x="5488073" y="2397328"/>
            <a:ext cx="5937214" cy="4374559"/>
          </a:xfrm>
        </p:spPr>
        <p:txBody>
          <a:bodyPr>
            <a:noAutofit/>
          </a:bodyPr>
          <a:lstStyle/>
          <a:p>
            <a:pPr marL="457200" indent="-457200">
              <a:lnSpc>
                <a:spcPct val="110000"/>
              </a:lnSpc>
              <a:buAutoNum type="arabicPeriod"/>
            </a:pPr>
            <a:r>
              <a:rPr lang="nl-NL" sz="2200" dirty="0"/>
              <a:t>38,2% van de Rotterdamse bevolking is migrant met niet-westerse afkomst</a:t>
            </a:r>
            <a:endParaRPr lang="nl-NL" dirty="0"/>
          </a:p>
          <a:p>
            <a:pPr marL="457200" indent="-457200">
              <a:lnSpc>
                <a:spcPct val="110000"/>
              </a:lnSpc>
              <a:buAutoNum type="arabicPeriod"/>
            </a:pPr>
            <a:r>
              <a:rPr lang="nl-NL" sz="2200" dirty="0"/>
              <a:t>Overal in Nederland kan je kiezen tussen bijzonder onderwijs (Christelijk, Islamitisch) en openbaar onderwijs</a:t>
            </a:r>
          </a:p>
          <a:p>
            <a:pPr marL="457200" indent="-457200">
              <a:lnSpc>
                <a:spcPct val="110000"/>
              </a:lnSpc>
              <a:buAutoNum type="arabicPeriod"/>
            </a:pPr>
            <a:r>
              <a:rPr lang="nl-NL" sz="2200" dirty="0"/>
              <a:t>Je irritante buurkinderen springen luidruchtig op de trampoline</a:t>
            </a:r>
          </a:p>
          <a:p>
            <a:pPr marL="457200" indent="-457200">
              <a:lnSpc>
                <a:spcPct val="110000"/>
              </a:lnSpc>
              <a:buAutoNum type="arabicPeriod"/>
            </a:pPr>
            <a:r>
              <a:rPr lang="nl-NL" sz="2200" dirty="0">
                <a:ea typeface="+mn-lt"/>
                <a:cs typeface="+mn-lt"/>
              </a:rPr>
              <a:t>Je leent je telefoon wel aan een witte voorbijganger in nood, maar niet aan de gekleurde voorbijganger</a:t>
            </a:r>
          </a:p>
          <a:p>
            <a:pPr marL="457200" indent="-457200">
              <a:lnSpc>
                <a:spcPct val="110000"/>
              </a:lnSpc>
              <a:buAutoNum type="arabicPeriod"/>
            </a:pPr>
            <a:endParaRPr lang="nl-NL" sz="2200" dirty="0">
              <a:cs typeface="Arial" panose="020B0604020202020204"/>
            </a:endParaRPr>
          </a:p>
          <a:p>
            <a:pPr marL="457200" indent="-457200">
              <a:lnSpc>
                <a:spcPct val="110000"/>
              </a:lnSpc>
              <a:buAutoNum type="arabicPeriod"/>
            </a:pPr>
            <a:r>
              <a:rPr lang="nl-NL" sz="2200" dirty="0">
                <a:cs typeface="Arial" panose="020B0604020202020204"/>
              </a:rPr>
              <a:t>Hoe ga jij om met verschillen?! </a:t>
            </a:r>
          </a:p>
          <a:p>
            <a:pPr marL="457200" indent="-457200">
              <a:lnSpc>
                <a:spcPct val="110000"/>
              </a:lnSpc>
              <a:buAutoNum type="arabicPeriod"/>
            </a:pPr>
            <a:endParaRPr lang="nl-NL" sz="2200" dirty="0">
              <a:cs typeface="Arial" panose="020B0604020202020204"/>
            </a:endParaRPr>
          </a:p>
          <a:p>
            <a:pPr marL="344170" indent="-344170">
              <a:lnSpc>
                <a:spcPct val="110000"/>
              </a:lnSpc>
            </a:pPr>
            <a:endParaRPr lang="nl-NL" sz="2200" dirty="0">
              <a:cs typeface="Arial" panose="020B0604020202020204"/>
            </a:endParaRPr>
          </a:p>
        </p:txBody>
      </p:sp>
      <p:pic>
        <p:nvPicPr>
          <p:cNvPr id="7" name="Graphic 6">
            <a:extLst>
              <a:ext uri="{FF2B5EF4-FFF2-40B4-BE49-F238E27FC236}">
                <a16:creationId xmlns:a16="http://schemas.microsoft.com/office/drawing/2014/main" id="{53236369-D92D-49A7-9109-89A090B04E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4116" y="2217635"/>
            <a:ext cx="3087055" cy="3087055"/>
          </a:xfrm>
          <a:prstGeom prst="rect">
            <a:avLst/>
          </a:prstGeom>
          <a:ln w="12700">
            <a:noFill/>
          </a:ln>
        </p:spPr>
      </p:pic>
    </p:spTree>
    <p:extLst>
      <p:ext uri="{BB962C8B-B14F-4D97-AF65-F5344CB8AC3E}">
        <p14:creationId xmlns:p14="http://schemas.microsoft.com/office/powerpoint/2010/main" val="27640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69381-4C8C-DB47-A31B-42F86AF7061B}"/>
              </a:ext>
            </a:extLst>
          </p:cNvPr>
          <p:cNvSpPr>
            <a:spLocks noGrp="1"/>
          </p:cNvSpPr>
          <p:nvPr>
            <p:ph type="title"/>
          </p:nvPr>
        </p:nvSpPr>
        <p:spPr>
          <a:xfrm>
            <a:off x="1321323" y="287867"/>
            <a:ext cx="9549353" cy="1308063"/>
          </a:xfrm>
        </p:spPr>
        <p:txBody>
          <a:bodyPr anchor="b">
            <a:normAutofit/>
          </a:bodyPr>
          <a:lstStyle/>
          <a:p>
            <a:pPr algn="l"/>
            <a:r>
              <a:rPr lang="nl-NL" sz="3200" dirty="0">
                <a:solidFill>
                  <a:schemeClr val="bg1"/>
                </a:solidFill>
              </a:rPr>
              <a:t>Communiceren over verschillen: discussiëren</a:t>
            </a:r>
          </a:p>
        </p:txBody>
      </p:sp>
      <p:sp>
        <p:nvSpPr>
          <p:cNvPr id="21" name="Tijdelijke aanduiding voor inhoud 2">
            <a:extLst>
              <a:ext uri="{FF2B5EF4-FFF2-40B4-BE49-F238E27FC236}">
                <a16:creationId xmlns:a16="http://schemas.microsoft.com/office/drawing/2014/main" id="{1E473C7A-A637-D54B-832A-2FA625C425CE}"/>
              </a:ext>
            </a:extLst>
          </p:cNvPr>
          <p:cNvSpPr>
            <a:spLocks noGrp="1"/>
          </p:cNvSpPr>
          <p:nvPr>
            <p:ph idx="1"/>
          </p:nvPr>
        </p:nvSpPr>
        <p:spPr>
          <a:xfrm>
            <a:off x="2302933" y="2641604"/>
            <a:ext cx="9296400" cy="3928529"/>
          </a:xfrm>
        </p:spPr>
        <p:txBody>
          <a:bodyPr anchor="t">
            <a:normAutofit/>
          </a:bodyPr>
          <a:lstStyle/>
          <a:p>
            <a:r>
              <a:rPr lang="nl-NL" sz="2200" dirty="0">
                <a:solidFill>
                  <a:srgbClr val="1F2D29"/>
                </a:solidFill>
              </a:rPr>
              <a:t>Er is nogal veel te doen geweest om het invoeren van de nieuwe donorwet</a:t>
            </a:r>
          </a:p>
          <a:p>
            <a:r>
              <a:rPr lang="nl-NL" sz="2200" dirty="0">
                <a:solidFill>
                  <a:srgbClr val="1F2D29"/>
                </a:solidFill>
              </a:rPr>
              <a:t>Mensen verschillen enorm van mening om wel of geen donor te zijn</a:t>
            </a:r>
          </a:p>
          <a:p>
            <a:r>
              <a:rPr lang="nl-NL" sz="2200" dirty="0">
                <a:solidFill>
                  <a:srgbClr val="1F2D29"/>
                </a:solidFill>
              </a:rPr>
              <a:t>Is het sociaal/altruïstisch gedrag? Wat is normaal?</a:t>
            </a:r>
          </a:p>
          <a:p>
            <a:r>
              <a:rPr lang="nl-NL" sz="2200" dirty="0">
                <a:solidFill>
                  <a:srgbClr val="1F2D29"/>
                </a:solidFill>
              </a:rPr>
              <a:t>We gaan oefenen met </a:t>
            </a:r>
            <a:r>
              <a:rPr lang="nl-NL" sz="2200" dirty="0" err="1">
                <a:solidFill>
                  <a:srgbClr val="1F2D29"/>
                </a:solidFill>
              </a:rPr>
              <a:t>discussieren</a:t>
            </a:r>
            <a:r>
              <a:rPr lang="nl-NL" sz="2200" dirty="0">
                <a:solidFill>
                  <a:srgbClr val="1F2D29"/>
                </a:solidFill>
              </a:rPr>
              <a:t> over een complex onderwerp. </a:t>
            </a:r>
          </a:p>
          <a:p>
            <a:endParaRPr lang="nl-NL" sz="2200" dirty="0">
              <a:solidFill>
                <a:srgbClr val="1F2D29"/>
              </a:solidFill>
            </a:endParaRPr>
          </a:p>
        </p:txBody>
      </p:sp>
    </p:spTree>
    <p:extLst>
      <p:ext uri="{BB962C8B-B14F-4D97-AF65-F5344CB8AC3E}">
        <p14:creationId xmlns:p14="http://schemas.microsoft.com/office/powerpoint/2010/main" val="3164655009"/>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F1759-691C-5B4D-B975-F999CD8E5588}"/>
              </a:ext>
            </a:extLst>
          </p:cNvPr>
          <p:cNvSpPr>
            <a:spLocks noGrp="1"/>
          </p:cNvSpPr>
          <p:nvPr>
            <p:ph type="title"/>
          </p:nvPr>
        </p:nvSpPr>
        <p:spPr/>
        <p:txBody>
          <a:bodyPr/>
          <a:lstStyle/>
          <a:p>
            <a:r>
              <a:rPr lang="nl-NL"/>
              <a:t>Thema: donorschap</a:t>
            </a:r>
          </a:p>
        </p:txBody>
      </p:sp>
      <p:sp>
        <p:nvSpPr>
          <p:cNvPr id="3" name="Tijdelijke aanduiding voor inhoud 2">
            <a:extLst>
              <a:ext uri="{FF2B5EF4-FFF2-40B4-BE49-F238E27FC236}">
                <a16:creationId xmlns:a16="http://schemas.microsoft.com/office/drawing/2014/main" id="{4ABAD0EE-44AE-774D-A8F3-2876A8682EF3}"/>
              </a:ext>
            </a:extLst>
          </p:cNvPr>
          <p:cNvSpPr>
            <a:spLocks noGrp="1"/>
          </p:cNvSpPr>
          <p:nvPr>
            <p:ph idx="1"/>
          </p:nvPr>
        </p:nvSpPr>
        <p:spPr>
          <a:xfrm>
            <a:off x="1422400" y="1557867"/>
            <a:ext cx="9147739" cy="4876800"/>
          </a:xfrm>
        </p:spPr>
        <p:txBody>
          <a:bodyPr>
            <a:normAutofit/>
          </a:bodyPr>
          <a:lstStyle/>
          <a:p>
            <a:pPr algn="just" fontAlgn="t"/>
            <a:r>
              <a:rPr lang="nl-NL" sz="2200" b="1"/>
              <a:t>Invoering nieuwe donorwet (actieve donorregistratie)</a:t>
            </a:r>
          </a:p>
          <a:p>
            <a:pPr algn="just" fontAlgn="t"/>
            <a:r>
              <a:rPr lang="nl-NL" sz="2200"/>
              <a:t>Het huidige systeem wordt op 1 juli 2020 vervangen door een systeem van Actieve Donorregistratie. De nieuwe donorwet regelt dan dat iedereen vanaf 18 jaar die bij een Nederlandse gemeente staat ingeschreven, geregistreerd wordt in het Donorregister. Voor de invoering van deze wet, krijgt iedereen daarover uitgebreide informatie. Zolang de nieuwe wet nog niet is ingevoerd, is het huidige toestemmingssysteem van toepassing.</a:t>
            </a:r>
          </a:p>
          <a:p>
            <a:pPr algn="just"/>
            <a:r>
              <a:rPr lang="nl-NL" sz="2200"/>
              <a:t>Bron: rijksoverheid</a:t>
            </a:r>
          </a:p>
        </p:txBody>
      </p:sp>
    </p:spTree>
    <p:extLst>
      <p:ext uri="{BB962C8B-B14F-4D97-AF65-F5344CB8AC3E}">
        <p14:creationId xmlns:p14="http://schemas.microsoft.com/office/powerpoint/2010/main" val="4122620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934E0-9B04-754C-9C9B-6A17AC4E5623}"/>
              </a:ext>
            </a:extLst>
          </p:cNvPr>
          <p:cNvSpPr>
            <a:spLocks noGrp="1"/>
          </p:cNvSpPr>
          <p:nvPr>
            <p:ph type="title"/>
          </p:nvPr>
        </p:nvSpPr>
        <p:spPr/>
        <p:txBody>
          <a:bodyPr>
            <a:normAutofit/>
          </a:bodyPr>
          <a:lstStyle/>
          <a:p>
            <a:pPr algn="l"/>
            <a:r>
              <a:rPr lang="nl-NL"/>
              <a:t>Thema: donorschap</a:t>
            </a:r>
          </a:p>
        </p:txBody>
      </p:sp>
      <p:graphicFrame>
        <p:nvGraphicFramePr>
          <p:cNvPr id="5" name="Tijdelijke aanduiding voor inhoud 2">
            <a:extLst>
              <a:ext uri="{FF2B5EF4-FFF2-40B4-BE49-F238E27FC236}">
                <a16:creationId xmlns:a16="http://schemas.microsoft.com/office/drawing/2014/main" id="{D3A427A4-8DC4-4BC1-993A-F85DD8AD6C93}"/>
              </a:ext>
            </a:extLst>
          </p:cNvPr>
          <p:cNvGraphicFramePr>
            <a:graphicFrameLocks noGrp="1"/>
          </p:cNvGraphicFramePr>
          <p:nvPr>
            <p:ph idx="1"/>
            <p:extLst>
              <p:ext uri="{D42A27DB-BD31-4B8C-83A1-F6EECF244321}">
                <p14:modId xmlns:p14="http://schemas.microsoft.com/office/powerpoint/2010/main" val="2086841524"/>
              </p:ext>
            </p:extLst>
          </p:nvPr>
        </p:nvGraphicFramePr>
        <p:xfrm>
          <a:off x="2611807" y="2367883"/>
          <a:ext cx="7958331" cy="3366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3396440"/>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27177F-D529-0548-B899-B9B1D30EA69D}"/>
              </a:ext>
            </a:extLst>
          </p:cNvPr>
          <p:cNvSpPr>
            <a:spLocks noGrp="1"/>
          </p:cNvSpPr>
          <p:nvPr>
            <p:ph type="title"/>
          </p:nvPr>
        </p:nvSpPr>
        <p:spPr>
          <a:xfrm>
            <a:off x="5675899" y="661172"/>
            <a:ext cx="4203364" cy="1077229"/>
          </a:xfrm>
        </p:spPr>
        <p:txBody>
          <a:bodyPr>
            <a:normAutofit/>
          </a:bodyPr>
          <a:lstStyle/>
          <a:p>
            <a:pPr algn="l"/>
            <a:r>
              <a:rPr lang="nl-NL"/>
              <a:t>Voorbereiding</a:t>
            </a:r>
          </a:p>
        </p:txBody>
      </p:sp>
      <p:sp>
        <p:nvSpPr>
          <p:cNvPr id="3" name="Tijdelijke aanduiding voor inhoud 2">
            <a:extLst>
              <a:ext uri="{FF2B5EF4-FFF2-40B4-BE49-F238E27FC236}">
                <a16:creationId xmlns:a16="http://schemas.microsoft.com/office/drawing/2014/main" id="{62001FA9-B2F7-DD4F-A87B-65876323AB57}"/>
              </a:ext>
            </a:extLst>
          </p:cNvPr>
          <p:cNvSpPr>
            <a:spLocks noGrp="1"/>
          </p:cNvSpPr>
          <p:nvPr>
            <p:ph idx="1"/>
          </p:nvPr>
        </p:nvSpPr>
        <p:spPr>
          <a:xfrm>
            <a:off x="5675899" y="2399122"/>
            <a:ext cx="5672179" cy="5230030"/>
          </a:xfrm>
        </p:spPr>
        <p:txBody>
          <a:bodyPr>
            <a:normAutofit/>
          </a:bodyPr>
          <a:lstStyle/>
          <a:p>
            <a:r>
              <a:rPr lang="nl-NL" sz="2000" dirty="0"/>
              <a:t>De klas wordt in 2 groepen verdeeld.</a:t>
            </a:r>
          </a:p>
          <a:p>
            <a:r>
              <a:rPr lang="nl-NL" sz="2000" dirty="0"/>
              <a:t>Een groep is voor en een groep is tegen het verplichten van orgaandonorschap.</a:t>
            </a:r>
          </a:p>
          <a:p>
            <a:r>
              <a:rPr lang="nl-NL" sz="2000" dirty="0"/>
              <a:t>Ga op het internet op zoek naar argumenten voor jouw standpunt.</a:t>
            </a:r>
          </a:p>
          <a:p>
            <a:r>
              <a:rPr lang="nl-NL" sz="2000" dirty="0"/>
              <a:t>Zorg dat je 2 argumenten voor en 2 argumenten tegen hebt over wel of niet donor zijn. (Je hoeft het niet eens te zijn met de argumenten)</a:t>
            </a:r>
          </a:p>
          <a:p>
            <a:r>
              <a:rPr lang="nl-NL" sz="2000" dirty="0"/>
              <a:t>Je krijgt 15 minuten de tijd om je voor te bereiden.</a:t>
            </a:r>
          </a:p>
        </p:txBody>
      </p:sp>
      <p:pic>
        <p:nvPicPr>
          <p:cNvPr id="7" name="Graphic 6">
            <a:extLst>
              <a:ext uri="{FF2B5EF4-FFF2-40B4-BE49-F238E27FC236}">
                <a16:creationId xmlns:a16="http://schemas.microsoft.com/office/drawing/2014/main" id="{E410B486-E8AE-47B0-BF53-CE68D982E1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922" y="2278130"/>
            <a:ext cx="3771278" cy="3771278"/>
          </a:xfrm>
          <a:prstGeom prst="rect">
            <a:avLst/>
          </a:prstGeom>
          <a:ln w="12700">
            <a:noFill/>
          </a:ln>
        </p:spPr>
      </p:pic>
    </p:spTree>
    <p:extLst>
      <p:ext uri="{BB962C8B-B14F-4D97-AF65-F5344CB8AC3E}">
        <p14:creationId xmlns:p14="http://schemas.microsoft.com/office/powerpoint/2010/main" val="762851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1EFD1B-6606-CB4A-BB91-03339D0F2A9B}"/>
              </a:ext>
            </a:extLst>
          </p:cNvPr>
          <p:cNvSpPr>
            <a:spLocks noGrp="1"/>
          </p:cNvSpPr>
          <p:nvPr>
            <p:ph type="title"/>
          </p:nvPr>
        </p:nvSpPr>
        <p:spPr>
          <a:xfrm>
            <a:off x="1014069" y="1498863"/>
            <a:ext cx="3312834" cy="3695630"/>
          </a:xfrm>
        </p:spPr>
        <p:txBody>
          <a:bodyPr>
            <a:normAutofit fontScale="90000"/>
          </a:bodyPr>
          <a:lstStyle/>
          <a:p>
            <a:pPr algn="l"/>
            <a:r>
              <a:rPr lang="nl-NL" sz="3100" dirty="0">
                <a:solidFill>
                  <a:schemeClr val="bg1"/>
                </a:solidFill>
              </a:rPr>
              <a:t>Ga met elkaar een open gesprek aan.</a:t>
            </a:r>
            <a:br>
              <a:rPr lang="nl-NL" sz="3100" dirty="0">
                <a:solidFill>
                  <a:schemeClr val="bg1"/>
                </a:solidFill>
              </a:rPr>
            </a:br>
            <a:br>
              <a:rPr lang="nl-NL" sz="3100" dirty="0">
                <a:solidFill>
                  <a:schemeClr val="bg1"/>
                </a:solidFill>
              </a:rPr>
            </a:br>
            <a:br>
              <a:rPr lang="nl-NL" sz="3100" dirty="0">
                <a:solidFill>
                  <a:schemeClr val="tx1"/>
                </a:solidFill>
              </a:rPr>
            </a:br>
            <a:r>
              <a:rPr lang="nl-NL" sz="3100" dirty="0">
                <a:solidFill>
                  <a:schemeClr val="tx1"/>
                </a:solidFill>
              </a:rPr>
              <a:t>Doel: eigen meningsvorming over donorschap. Perspectief van ander in kunnen nemen.</a:t>
            </a:r>
            <a:br>
              <a:rPr lang="nl-NL" sz="3100" dirty="0">
                <a:solidFill>
                  <a:schemeClr val="bg1"/>
                </a:solidFill>
              </a:rPr>
            </a:br>
            <a:br>
              <a:rPr lang="nl-NL" sz="3100" dirty="0">
                <a:solidFill>
                  <a:schemeClr val="bg1"/>
                </a:solidFill>
              </a:rPr>
            </a:br>
            <a:endParaRPr lang="nl-NL" sz="3100" dirty="0">
              <a:solidFill>
                <a:schemeClr val="bg1"/>
              </a:solidFill>
            </a:endParaRPr>
          </a:p>
        </p:txBody>
      </p:sp>
      <p:graphicFrame>
        <p:nvGraphicFramePr>
          <p:cNvPr id="5" name="Tijdelijke aanduiding voor inhoud 2">
            <a:extLst>
              <a:ext uri="{FF2B5EF4-FFF2-40B4-BE49-F238E27FC236}">
                <a16:creationId xmlns:a16="http://schemas.microsoft.com/office/drawing/2014/main" id="{A69B4735-B51C-4DDF-A062-392A0F9CA8C3}"/>
              </a:ext>
            </a:extLst>
          </p:cNvPr>
          <p:cNvGraphicFramePr>
            <a:graphicFrameLocks noGrp="1"/>
          </p:cNvGraphicFramePr>
          <p:nvPr>
            <p:ph idx="1"/>
            <p:extLst>
              <p:ext uri="{D42A27DB-BD31-4B8C-83A1-F6EECF244321}">
                <p14:modId xmlns:p14="http://schemas.microsoft.com/office/powerpoint/2010/main" val="4056923093"/>
              </p:ext>
            </p:extLst>
          </p:nvPr>
        </p:nvGraphicFramePr>
        <p:xfrm>
          <a:off x="4873668" y="156873"/>
          <a:ext cx="6917013" cy="6478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864160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66FFCD-ECCF-FB4B-BAE5-3F961FBD72F0}"/>
              </a:ext>
            </a:extLst>
          </p:cNvPr>
          <p:cNvSpPr>
            <a:spLocks noGrp="1"/>
          </p:cNvSpPr>
          <p:nvPr>
            <p:ph type="title"/>
          </p:nvPr>
        </p:nvSpPr>
        <p:spPr>
          <a:xfrm>
            <a:off x="1337191" y="1064365"/>
            <a:ext cx="2856582" cy="3313671"/>
          </a:xfrm>
        </p:spPr>
        <p:txBody>
          <a:bodyPr>
            <a:normAutofit/>
          </a:bodyPr>
          <a:lstStyle/>
          <a:p>
            <a:pPr algn="l"/>
            <a:r>
              <a:rPr lang="nl-NL" dirty="0">
                <a:solidFill>
                  <a:schemeClr val="bg1"/>
                </a:solidFill>
              </a:rPr>
              <a:t>Einde les</a:t>
            </a:r>
          </a:p>
        </p:txBody>
      </p:sp>
      <p:graphicFrame>
        <p:nvGraphicFramePr>
          <p:cNvPr id="5" name="Tijdelijke aanduiding voor inhoud 2">
            <a:extLst>
              <a:ext uri="{FF2B5EF4-FFF2-40B4-BE49-F238E27FC236}">
                <a16:creationId xmlns:a16="http://schemas.microsoft.com/office/drawing/2014/main" id="{3C94E041-ADB6-4570-8FE2-9D741789CEE6}"/>
              </a:ext>
            </a:extLst>
          </p:cNvPr>
          <p:cNvGraphicFramePr>
            <a:graphicFrameLocks noGrp="1"/>
          </p:cNvGraphicFramePr>
          <p:nvPr>
            <p:ph idx="1"/>
            <p:extLst>
              <p:ext uri="{D42A27DB-BD31-4B8C-83A1-F6EECF244321}">
                <p14:modId xmlns:p14="http://schemas.microsoft.com/office/powerpoint/2010/main" val="1218063966"/>
              </p:ext>
            </p:extLst>
          </p:nvPr>
        </p:nvGraphicFramePr>
        <p:xfrm>
          <a:off x="5507182" y="897534"/>
          <a:ext cx="5889686" cy="5319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vak 2">
            <a:extLst>
              <a:ext uri="{FF2B5EF4-FFF2-40B4-BE49-F238E27FC236}">
                <a16:creationId xmlns:a16="http://schemas.microsoft.com/office/drawing/2014/main" id="{4B43D274-BECC-447D-45CF-BF3E9C6EA90D}"/>
              </a:ext>
            </a:extLst>
          </p:cNvPr>
          <p:cNvSpPr txBox="1"/>
          <p:nvPr/>
        </p:nvSpPr>
        <p:spPr>
          <a:xfrm>
            <a:off x="7230359" y="3007151"/>
            <a:ext cx="3836709" cy="1246495"/>
          </a:xfrm>
          <a:prstGeom prst="rect">
            <a:avLst/>
          </a:prstGeom>
          <a:noFill/>
        </p:spPr>
        <p:txBody>
          <a:bodyPr wrap="square" rtlCol="0">
            <a:spAutoFit/>
          </a:bodyPr>
          <a:lstStyle/>
          <a:p>
            <a:r>
              <a:rPr lang="nl-NL" sz="2500" dirty="0"/>
              <a:t>Hoe kunnen we met allemaal verschillende mensen samenleven?</a:t>
            </a:r>
          </a:p>
        </p:txBody>
      </p:sp>
    </p:spTree>
    <p:extLst>
      <p:ext uri="{BB962C8B-B14F-4D97-AF65-F5344CB8AC3E}">
        <p14:creationId xmlns:p14="http://schemas.microsoft.com/office/powerpoint/2010/main" val="59205192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B4837B-E6B8-4C44-8749-48049F8D576D}"/>
              </a:ext>
            </a:extLst>
          </p:cNvPr>
          <p:cNvSpPr>
            <a:spLocks noGrp="1"/>
          </p:cNvSpPr>
          <p:nvPr>
            <p:ph type="title"/>
          </p:nvPr>
        </p:nvSpPr>
        <p:spPr>
          <a:xfrm>
            <a:off x="2059927" y="1011375"/>
            <a:ext cx="9337079" cy="706964"/>
          </a:xfrm>
        </p:spPr>
        <p:txBody>
          <a:bodyPr/>
          <a:lstStyle/>
          <a:p>
            <a:r>
              <a:rPr lang="nl-NL" dirty="0">
                <a:cs typeface="Arial"/>
              </a:rPr>
              <a:t>Opties voor de periode activiteit</a:t>
            </a:r>
            <a:endParaRPr lang="nl-NL" dirty="0"/>
          </a:p>
        </p:txBody>
      </p:sp>
      <p:sp>
        <p:nvSpPr>
          <p:cNvPr id="3" name="Tijdelijke aanduiding voor inhoud 2">
            <a:extLst>
              <a:ext uri="{FF2B5EF4-FFF2-40B4-BE49-F238E27FC236}">
                <a16:creationId xmlns:a16="http://schemas.microsoft.com/office/drawing/2014/main" id="{93BEAEDE-E36E-4394-8A0A-AF8E69DC0276}"/>
              </a:ext>
            </a:extLst>
          </p:cNvPr>
          <p:cNvSpPr>
            <a:spLocks noGrp="1"/>
          </p:cNvSpPr>
          <p:nvPr>
            <p:ph idx="1"/>
          </p:nvPr>
        </p:nvSpPr>
        <p:spPr>
          <a:xfrm>
            <a:off x="1302046" y="2357055"/>
            <a:ext cx="9587907" cy="5254458"/>
          </a:xfrm>
        </p:spPr>
        <p:txBody>
          <a:bodyPr>
            <a:normAutofit/>
          </a:bodyPr>
          <a:lstStyle/>
          <a:p>
            <a:pPr marL="344170" indent="-344170">
              <a:lnSpc>
                <a:spcPct val="100000"/>
              </a:lnSpc>
              <a:spcBef>
                <a:spcPts val="0"/>
              </a:spcBef>
              <a:spcAft>
                <a:spcPts val="0"/>
              </a:spcAft>
            </a:pPr>
            <a:r>
              <a:rPr lang="nl-NL" dirty="0">
                <a:ea typeface="+mn-lt"/>
                <a:cs typeface="+mn-lt"/>
              </a:rPr>
              <a:t>Ga met 2 verschillende mensen een gesprek aan over donorschap (vrienden, familie, liever zo verschillend mogelijk, dus niet beide ouders bijvoorbeeld). Werk de 2 gesprekken uit. Wat is er gezegd/gedaan? Is het gelukt om écht te luisteren? Omschrijf je eigen mening en geef daarbij argumenten. Geef als laatste 1 of 2 opties van hoe jij anderen mensen kan overtuigen van wel of geen donorschap, voer je eigen bedachte opties uit. Beschrijf wat je hebt gedaan en wat het opleverde. </a:t>
            </a:r>
            <a:endParaRPr lang="en-US" dirty="0">
              <a:ea typeface="+mn-lt"/>
              <a:cs typeface="+mn-lt"/>
            </a:endParaRPr>
          </a:p>
          <a:p>
            <a:pPr marL="344170" indent="-344170">
              <a:lnSpc>
                <a:spcPct val="100000"/>
              </a:lnSpc>
              <a:spcBef>
                <a:spcPts val="0"/>
              </a:spcBef>
              <a:spcAft>
                <a:spcPts val="0"/>
              </a:spcAft>
            </a:pPr>
            <a:endParaRPr lang="nl-NL" dirty="0">
              <a:ea typeface="+mn-lt"/>
              <a:cs typeface="+mn-lt"/>
            </a:endParaRPr>
          </a:p>
          <a:p>
            <a:pPr marL="344170" indent="-344170">
              <a:lnSpc>
                <a:spcPct val="100000"/>
              </a:lnSpc>
              <a:spcBef>
                <a:spcPts val="0"/>
              </a:spcBef>
              <a:spcAft>
                <a:spcPts val="0"/>
              </a:spcAft>
            </a:pPr>
            <a:r>
              <a:rPr lang="nl-NL" dirty="0">
                <a:ea typeface="+mn-lt"/>
                <a:cs typeface="+mn-lt"/>
              </a:rPr>
              <a:t>Je schrijft een les (60-90 minuten) uit voor op stage (OA) of voor hier op school (2e, 3e </a:t>
            </a:r>
            <a:r>
              <a:rPr lang="nl-NL" dirty="0" err="1">
                <a:ea typeface="+mn-lt"/>
                <a:cs typeface="+mn-lt"/>
              </a:rPr>
              <a:t>jaars</a:t>
            </a:r>
            <a:r>
              <a:rPr lang="nl-NL" dirty="0">
                <a:ea typeface="+mn-lt"/>
                <a:cs typeface="+mn-lt"/>
              </a:rPr>
              <a:t>) met als doel mensen toe zetten tot meer sociaal gedrag. </a:t>
            </a:r>
            <a:endParaRPr lang="en-US" dirty="0">
              <a:ea typeface="+mn-lt"/>
              <a:cs typeface="+mn-lt"/>
            </a:endParaRPr>
          </a:p>
          <a:p>
            <a:pPr marL="344170" indent="-344170">
              <a:lnSpc>
                <a:spcPct val="100000"/>
              </a:lnSpc>
              <a:spcBef>
                <a:spcPts val="0"/>
              </a:spcBef>
              <a:spcAft>
                <a:spcPts val="0"/>
              </a:spcAft>
            </a:pPr>
            <a:endParaRPr lang="nl-NL" dirty="0">
              <a:ea typeface="+mn-lt"/>
              <a:cs typeface="+mn-lt"/>
            </a:endParaRPr>
          </a:p>
          <a:p>
            <a:pPr marL="344170" indent="-344170">
              <a:lnSpc>
                <a:spcPct val="100000"/>
              </a:lnSpc>
              <a:spcBef>
                <a:spcPts val="0"/>
              </a:spcBef>
              <a:spcAft>
                <a:spcPts val="0"/>
              </a:spcAft>
            </a:pPr>
            <a:r>
              <a:rPr lang="nl-NL" dirty="0">
                <a:ea typeface="+mn-lt"/>
                <a:cs typeface="+mn-lt"/>
              </a:rPr>
              <a:t>Je laat minimaal 10x sociaal/altruïstisch gedrag zien wat bijdraagt aan een meer tolererende/accepterende maatschappij. Je houdt dus een logboek bij. Beschrijf wat je deed (welk gedrag) en wat het gevolg was. Maak foto’s wanneer de situatie het toelaat. Schrijf een conclusie/analyse aan het einde. </a:t>
            </a:r>
            <a:endParaRPr lang="en-US" dirty="0">
              <a:ea typeface="+mn-lt"/>
              <a:cs typeface="+mn-lt"/>
            </a:endParaRPr>
          </a:p>
          <a:p>
            <a:pPr marL="344170" indent="-344170"/>
            <a:endParaRPr lang="nl-NL" dirty="0">
              <a:cs typeface="Arial"/>
            </a:endParaRPr>
          </a:p>
        </p:txBody>
      </p:sp>
    </p:spTree>
    <p:extLst>
      <p:ext uri="{BB962C8B-B14F-4D97-AF65-F5344CB8AC3E}">
        <p14:creationId xmlns:p14="http://schemas.microsoft.com/office/powerpoint/2010/main" val="2452729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D77FB-8E8D-48E0-B33C-EAEAFF42F3D8}"/>
              </a:ext>
            </a:extLst>
          </p:cNvPr>
          <p:cNvSpPr>
            <a:spLocks noGrp="1"/>
          </p:cNvSpPr>
          <p:nvPr>
            <p:ph type="title"/>
          </p:nvPr>
        </p:nvSpPr>
        <p:spPr>
          <a:xfrm>
            <a:off x="2850947" y="707543"/>
            <a:ext cx="8445357" cy="883524"/>
          </a:xfrm>
        </p:spPr>
        <p:txBody>
          <a:bodyPr vert="horz" lIns="91440" tIns="45720" rIns="91440" bIns="45720" rtlCol="0" anchor="t">
            <a:normAutofit/>
          </a:bodyPr>
          <a:lstStyle/>
          <a:p>
            <a:r>
              <a:rPr lang="en-US" sz="4800" dirty="0" err="1"/>
              <a:t>Nieuwsflits</a:t>
            </a:r>
            <a:endParaRPr lang="en-US" sz="4800" dirty="0"/>
          </a:p>
        </p:txBody>
      </p:sp>
      <p:pic>
        <p:nvPicPr>
          <p:cNvPr id="4" name="Afbeelding 4" descr="Afbeelding met toetsenbord, computer, elektronica, zitten&#10;&#10;Beschrijving is gegenereerd met zeer hoge betrouwbaarheid">
            <a:extLst>
              <a:ext uri="{FF2B5EF4-FFF2-40B4-BE49-F238E27FC236}">
                <a16:creationId xmlns:a16="http://schemas.microsoft.com/office/drawing/2014/main" id="{2C1FE696-F55E-4FC4-9C13-54EE1264F4C8}"/>
              </a:ext>
            </a:extLst>
          </p:cNvPr>
          <p:cNvPicPr>
            <a:picLocks noGrp="1" noChangeAspect="1"/>
          </p:cNvPicPr>
          <p:nvPr>
            <p:ph idx="1"/>
          </p:nvPr>
        </p:nvPicPr>
        <p:blipFill rotWithShape="1">
          <a:blip r:embed="rId3"/>
          <a:srcRect t="8476" r="1" b="8820"/>
          <a:stretch/>
        </p:blipFill>
        <p:spPr>
          <a:xfrm>
            <a:off x="2092751" y="2026549"/>
            <a:ext cx="7831629" cy="3041077"/>
          </a:xfrm>
          <a:prstGeom prst="rect">
            <a:avLst/>
          </a:prstGeom>
          <a:ln>
            <a:solidFill>
              <a:schemeClr val="accent6"/>
            </a:solidFill>
          </a:ln>
        </p:spPr>
      </p:pic>
    </p:spTree>
    <p:extLst>
      <p:ext uri="{BB962C8B-B14F-4D97-AF65-F5344CB8AC3E}">
        <p14:creationId xmlns:p14="http://schemas.microsoft.com/office/powerpoint/2010/main" val="4212009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4954" y="973668"/>
            <a:ext cx="9676444" cy="706964"/>
          </a:xfrm>
        </p:spPr>
        <p:txBody>
          <a:bodyPr/>
          <a:lstStyle/>
          <a:p>
            <a:r>
              <a:rPr lang="en-US" dirty="0"/>
              <a:t>Extra: Respect </a:t>
            </a:r>
            <a:r>
              <a:rPr lang="en-US" dirty="0" err="1"/>
              <a:t>en</a:t>
            </a:r>
            <a:r>
              <a:rPr lang="en-US" dirty="0"/>
              <a:t> </a:t>
            </a:r>
            <a:r>
              <a:rPr lang="en-US" dirty="0" err="1"/>
              <a:t>onverschilligheid</a:t>
            </a:r>
            <a:endParaRPr lang="en-US" dirty="0"/>
          </a:p>
        </p:txBody>
      </p:sp>
      <p:sp>
        <p:nvSpPr>
          <p:cNvPr id="3" name="Tijdelijke aanduiding voor inhoud 2"/>
          <p:cNvSpPr>
            <a:spLocks noGrp="1"/>
          </p:cNvSpPr>
          <p:nvPr>
            <p:ph idx="1"/>
          </p:nvPr>
        </p:nvSpPr>
        <p:spPr/>
        <p:txBody>
          <a:bodyPr>
            <a:normAutofit/>
          </a:bodyPr>
          <a:lstStyle/>
          <a:p>
            <a:r>
              <a:rPr lang="en-US" sz="2200" dirty="0"/>
              <a:t>We </a:t>
            </a:r>
            <a:r>
              <a:rPr lang="en-US" sz="2200" dirty="0" err="1"/>
              <a:t>hebben</a:t>
            </a:r>
            <a:r>
              <a:rPr lang="en-US" sz="2200" dirty="0"/>
              <a:t> het </a:t>
            </a:r>
            <a:r>
              <a:rPr lang="en-US" sz="2200" dirty="0" err="1"/>
              <a:t>gehad</a:t>
            </a:r>
            <a:r>
              <a:rPr lang="en-US" sz="2200" dirty="0"/>
              <a:t> over </a:t>
            </a:r>
            <a:r>
              <a:rPr lang="en-US" sz="2200" dirty="0" err="1"/>
              <a:t>acceptatie</a:t>
            </a:r>
            <a:r>
              <a:rPr lang="en-US" sz="2200" dirty="0"/>
              <a:t>, </a:t>
            </a:r>
            <a:r>
              <a:rPr lang="en-US" sz="2200" dirty="0" err="1"/>
              <a:t>tolerantie</a:t>
            </a:r>
            <a:r>
              <a:rPr lang="en-US" sz="2200" dirty="0"/>
              <a:t> </a:t>
            </a:r>
            <a:r>
              <a:rPr lang="en-US" sz="2200" dirty="0" err="1"/>
              <a:t>en</a:t>
            </a:r>
            <a:r>
              <a:rPr lang="en-US" sz="2200" dirty="0"/>
              <a:t> </a:t>
            </a:r>
            <a:r>
              <a:rPr lang="en-US" sz="2200" dirty="0" err="1"/>
              <a:t>uitsluiting</a:t>
            </a:r>
            <a:r>
              <a:rPr lang="en-US" sz="2200" dirty="0"/>
              <a:t>. </a:t>
            </a:r>
          </a:p>
          <a:p>
            <a:r>
              <a:rPr lang="en-US" sz="2200" dirty="0"/>
              <a:t>Maar wat is dan </a:t>
            </a:r>
            <a:r>
              <a:rPr lang="en-US" sz="2200" dirty="0" err="1"/>
              <a:t>precies</a:t>
            </a:r>
            <a:r>
              <a:rPr lang="en-US" sz="2200" dirty="0"/>
              <a:t> respect </a:t>
            </a:r>
            <a:r>
              <a:rPr lang="en-US" sz="2200" dirty="0" err="1"/>
              <a:t>en</a:t>
            </a:r>
            <a:r>
              <a:rPr lang="en-US" sz="2200" dirty="0"/>
              <a:t> </a:t>
            </a:r>
            <a:r>
              <a:rPr lang="en-US" sz="2200" dirty="0" err="1"/>
              <a:t>onverschilligheid</a:t>
            </a:r>
            <a:r>
              <a:rPr lang="en-US" sz="2200" dirty="0"/>
              <a:t>? Wat is het </a:t>
            </a:r>
            <a:r>
              <a:rPr lang="en-US" sz="2200" dirty="0" err="1"/>
              <a:t>verschil</a:t>
            </a:r>
            <a:r>
              <a:rPr lang="en-US" sz="2200" dirty="0"/>
              <a:t> </a:t>
            </a:r>
            <a:r>
              <a:rPr lang="en-US" sz="2200" dirty="0" err="1"/>
              <a:t>tussen</a:t>
            </a:r>
            <a:r>
              <a:rPr lang="en-US" sz="2200" dirty="0"/>
              <a:t> de </a:t>
            </a:r>
            <a:r>
              <a:rPr lang="en-US" sz="2200" dirty="0" err="1"/>
              <a:t>begrippen</a:t>
            </a:r>
            <a:r>
              <a:rPr lang="en-US" sz="2200" dirty="0"/>
              <a:t> </a:t>
            </a:r>
            <a:r>
              <a:rPr lang="en-US" sz="2200" dirty="0" err="1"/>
              <a:t>acceptatie</a:t>
            </a:r>
            <a:r>
              <a:rPr lang="en-US" sz="2200" dirty="0"/>
              <a:t>, </a:t>
            </a:r>
            <a:r>
              <a:rPr lang="en-US" sz="2200" dirty="0" err="1"/>
              <a:t>tolerantie</a:t>
            </a:r>
            <a:r>
              <a:rPr lang="en-US" sz="2200" dirty="0"/>
              <a:t> </a:t>
            </a:r>
            <a:r>
              <a:rPr lang="en-US" sz="2200" dirty="0" err="1"/>
              <a:t>en</a:t>
            </a:r>
            <a:r>
              <a:rPr lang="en-US" sz="2200" dirty="0"/>
              <a:t> respect? </a:t>
            </a:r>
          </a:p>
          <a:p>
            <a:r>
              <a:rPr lang="en-US" sz="2200" dirty="0"/>
              <a:t>Hoe ga </a:t>
            </a:r>
            <a:r>
              <a:rPr lang="en-US" sz="2200" dirty="0" err="1"/>
              <a:t>jij</a:t>
            </a:r>
            <a:r>
              <a:rPr lang="en-US" sz="2200" dirty="0"/>
              <a:t> om met </a:t>
            </a:r>
            <a:r>
              <a:rPr lang="en-US" sz="2200" dirty="0" err="1"/>
              <a:t>verschillen</a:t>
            </a:r>
            <a:r>
              <a:rPr lang="en-US" sz="2200" dirty="0"/>
              <a:t>?</a:t>
            </a:r>
          </a:p>
        </p:txBody>
      </p:sp>
    </p:spTree>
    <p:extLst>
      <p:ext uri="{BB962C8B-B14F-4D97-AF65-F5344CB8AC3E}">
        <p14:creationId xmlns:p14="http://schemas.microsoft.com/office/powerpoint/2010/main" val="3587615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940AA4-520F-6C4C-811A-17C6572E76E5}"/>
              </a:ext>
            </a:extLst>
          </p:cNvPr>
          <p:cNvSpPr>
            <a:spLocks noGrp="1"/>
          </p:cNvSpPr>
          <p:nvPr>
            <p:ph type="title"/>
          </p:nvPr>
        </p:nvSpPr>
        <p:spPr>
          <a:xfrm>
            <a:off x="1337191" y="1064365"/>
            <a:ext cx="2856582" cy="3313671"/>
          </a:xfrm>
        </p:spPr>
        <p:txBody>
          <a:bodyPr>
            <a:normAutofit/>
          </a:bodyPr>
          <a:lstStyle/>
          <a:p>
            <a:pPr algn="l"/>
            <a:r>
              <a:rPr lang="nl-NL">
                <a:solidFill>
                  <a:schemeClr val="bg1"/>
                </a:solidFill>
              </a:rPr>
              <a:t>Inhoud les</a:t>
            </a:r>
          </a:p>
        </p:txBody>
      </p:sp>
      <p:graphicFrame>
        <p:nvGraphicFramePr>
          <p:cNvPr id="5" name="Tijdelijke aanduiding voor inhoud 2">
            <a:extLst>
              <a:ext uri="{FF2B5EF4-FFF2-40B4-BE49-F238E27FC236}">
                <a16:creationId xmlns:a16="http://schemas.microsoft.com/office/drawing/2014/main" id="{257142FE-AF03-4743-9A50-86D2B998CA22}"/>
              </a:ext>
            </a:extLst>
          </p:cNvPr>
          <p:cNvGraphicFramePr>
            <a:graphicFrameLocks noGrp="1"/>
          </p:cNvGraphicFramePr>
          <p:nvPr>
            <p:ph idx="1"/>
            <p:extLst>
              <p:ext uri="{D42A27DB-BD31-4B8C-83A1-F6EECF244321}">
                <p14:modId xmlns:p14="http://schemas.microsoft.com/office/powerpoint/2010/main" val="2207560125"/>
              </p:ext>
            </p:extLst>
          </p:nvPr>
        </p:nvGraphicFramePr>
        <p:xfrm>
          <a:off x="5507182" y="897534"/>
          <a:ext cx="5889686" cy="5319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BDEF7746-EA40-B867-0D24-A155A1BBD49A}"/>
              </a:ext>
            </a:extLst>
          </p:cNvPr>
          <p:cNvSpPr txBox="1"/>
          <p:nvPr/>
        </p:nvSpPr>
        <p:spPr>
          <a:xfrm>
            <a:off x="1753385" y="991802"/>
            <a:ext cx="3893270" cy="584775"/>
          </a:xfrm>
          <a:prstGeom prst="rect">
            <a:avLst/>
          </a:prstGeom>
          <a:noFill/>
        </p:spPr>
        <p:txBody>
          <a:bodyPr wrap="square" rtlCol="0">
            <a:spAutoFit/>
          </a:bodyPr>
          <a:lstStyle/>
          <a:p>
            <a:r>
              <a:rPr lang="nl-NL" sz="3200" dirty="0">
                <a:solidFill>
                  <a:schemeClr val="bg1"/>
                </a:solidFill>
              </a:rPr>
              <a:t>Programma</a:t>
            </a:r>
          </a:p>
        </p:txBody>
      </p:sp>
    </p:spTree>
    <p:extLst>
      <p:ext uri="{BB962C8B-B14F-4D97-AF65-F5344CB8AC3E}">
        <p14:creationId xmlns:p14="http://schemas.microsoft.com/office/powerpoint/2010/main" val="330699002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E256F-B5CE-3147-831A-D1848F5BA0A1}"/>
              </a:ext>
            </a:extLst>
          </p:cNvPr>
          <p:cNvSpPr>
            <a:spLocks noGrp="1"/>
          </p:cNvSpPr>
          <p:nvPr>
            <p:ph type="title"/>
          </p:nvPr>
        </p:nvSpPr>
        <p:spPr>
          <a:xfrm>
            <a:off x="2597855" y="368517"/>
            <a:ext cx="7958331" cy="1308063"/>
          </a:xfrm>
        </p:spPr>
        <p:txBody>
          <a:bodyPr anchor="b">
            <a:normAutofit/>
          </a:bodyPr>
          <a:lstStyle/>
          <a:p>
            <a:pPr algn="l"/>
            <a:r>
              <a:rPr lang="nl-NL" sz="4400" dirty="0">
                <a:solidFill>
                  <a:schemeClr val="bg1"/>
                </a:solidFill>
              </a:rPr>
              <a:t>Lesdoelen</a:t>
            </a:r>
          </a:p>
        </p:txBody>
      </p:sp>
      <p:sp>
        <p:nvSpPr>
          <p:cNvPr id="3" name="Tijdelijke aanduiding voor inhoud 2">
            <a:extLst>
              <a:ext uri="{FF2B5EF4-FFF2-40B4-BE49-F238E27FC236}">
                <a16:creationId xmlns:a16="http://schemas.microsoft.com/office/drawing/2014/main" id="{43CDCFB2-3441-1449-B494-D293D5FAE989}"/>
              </a:ext>
            </a:extLst>
          </p:cNvPr>
          <p:cNvSpPr>
            <a:spLocks noGrp="1"/>
          </p:cNvSpPr>
          <p:nvPr>
            <p:ph idx="1"/>
          </p:nvPr>
        </p:nvSpPr>
        <p:spPr>
          <a:xfrm>
            <a:off x="1716903" y="2702753"/>
            <a:ext cx="8267207" cy="4088980"/>
          </a:xfrm>
        </p:spPr>
        <p:txBody>
          <a:bodyPr anchor="t">
            <a:normAutofit/>
          </a:bodyPr>
          <a:lstStyle/>
          <a:p>
            <a:pPr marL="344170" indent="-344170"/>
            <a:r>
              <a:rPr lang="nl-NL" sz="2000" dirty="0">
                <a:solidFill>
                  <a:srgbClr val="1F2D29"/>
                </a:solidFill>
              </a:rPr>
              <a:t>De student kan aan het einde van de les:</a:t>
            </a:r>
            <a:endParaRPr lang="nl-NL" sz="2000" dirty="0"/>
          </a:p>
          <a:p>
            <a:pPr marL="344170" indent="-344170">
              <a:buFontTx/>
              <a:buChar char="-"/>
            </a:pPr>
            <a:r>
              <a:rPr lang="nl-NL" sz="2000" dirty="0">
                <a:solidFill>
                  <a:srgbClr val="1F2D29"/>
                </a:solidFill>
              </a:rPr>
              <a:t>Benoemen wat belangrijke Nederlandse waarden zijn</a:t>
            </a:r>
            <a:endParaRPr lang="nl-NL" sz="2000" dirty="0">
              <a:solidFill>
                <a:srgbClr val="1F2D29"/>
              </a:solidFill>
              <a:cs typeface="Arial" panose="020B0604020202020204"/>
            </a:endParaRPr>
          </a:p>
          <a:p>
            <a:pPr marL="344170" indent="-344170">
              <a:buFontTx/>
              <a:buChar char="-"/>
            </a:pPr>
            <a:r>
              <a:rPr lang="nl-NL" sz="2000" dirty="0">
                <a:solidFill>
                  <a:srgbClr val="1F2D29"/>
                </a:solidFill>
              </a:rPr>
              <a:t>3 manieren opnoemen hoe om te gaan met verschillen</a:t>
            </a:r>
            <a:endParaRPr lang="nl-NL" sz="2000" dirty="0">
              <a:solidFill>
                <a:srgbClr val="1F2D29"/>
              </a:solidFill>
              <a:cs typeface="Arial" panose="020B0604020202020204"/>
            </a:endParaRPr>
          </a:p>
          <a:p>
            <a:pPr marL="344170" indent="-344170">
              <a:buFontTx/>
              <a:buChar char="-"/>
            </a:pPr>
            <a:r>
              <a:rPr lang="nl-NL" sz="2000" dirty="0">
                <a:solidFill>
                  <a:srgbClr val="1F2D29"/>
                </a:solidFill>
              </a:rPr>
              <a:t>Theorie betrekken op zichzelf en zijn omgeving</a:t>
            </a:r>
            <a:endParaRPr lang="nl-NL" sz="2000" dirty="0">
              <a:solidFill>
                <a:srgbClr val="1F2D29"/>
              </a:solidFill>
              <a:cs typeface="Arial" panose="020B0604020202020204"/>
            </a:endParaRPr>
          </a:p>
          <a:p>
            <a:pPr marL="344170" indent="-344170">
              <a:buFontTx/>
              <a:buChar char="-"/>
            </a:pPr>
            <a:r>
              <a:rPr lang="nl-NL" sz="2000" dirty="0">
                <a:solidFill>
                  <a:srgbClr val="1F2D29"/>
                </a:solidFill>
              </a:rPr>
              <a:t>Zijn mening geven over donorschap</a:t>
            </a:r>
            <a:endParaRPr lang="nl-NL" sz="2000" dirty="0">
              <a:solidFill>
                <a:srgbClr val="1F2D29"/>
              </a:solidFill>
              <a:cs typeface="Arial" panose="020B0604020202020204"/>
            </a:endParaRPr>
          </a:p>
          <a:p>
            <a:pPr marL="344170" indent="-344170">
              <a:buFontTx/>
              <a:buChar char="-"/>
            </a:pPr>
            <a:r>
              <a:rPr lang="nl-NL" sz="2000" dirty="0">
                <a:solidFill>
                  <a:srgbClr val="1F2D29"/>
                </a:solidFill>
              </a:rPr>
              <a:t>Kritisch denken toepassen door aandachtig te luisteren en open te staan voor de mening van de ander</a:t>
            </a:r>
            <a:endParaRPr lang="nl-NL" sz="2000" dirty="0">
              <a:solidFill>
                <a:srgbClr val="1F2D29"/>
              </a:solidFill>
              <a:cs typeface="Arial"/>
            </a:endParaRPr>
          </a:p>
          <a:p>
            <a:pPr marL="344170" indent="-344170">
              <a:buFontTx/>
              <a:buChar char="-"/>
            </a:pPr>
            <a:endParaRPr lang="nl-NL" sz="1600" dirty="0">
              <a:solidFill>
                <a:srgbClr val="1F2D29"/>
              </a:solidFill>
              <a:cs typeface="Arial" panose="020B0604020202020204"/>
            </a:endParaRPr>
          </a:p>
        </p:txBody>
      </p:sp>
    </p:spTree>
    <p:extLst>
      <p:ext uri="{BB962C8B-B14F-4D97-AF65-F5344CB8AC3E}">
        <p14:creationId xmlns:p14="http://schemas.microsoft.com/office/powerpoint/2010/main" val="40083835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E42666B-5A7D-3849-87CE-B9FBEC71C3D8}"/>
              </a:ext>
            </a:extLst>
          </p:cNvPr>
          <p:cNvPicPr>
            <a:picLocks noChangeAspect="1"/>
          </p:cNvPicPr>
          <p:nvPr/>
        </p:nvPicPr>
        <p:blipFill>
          <a:blip r:embed="rId2"/>
          <a:stretch>
            <a:fillRect/>
          </a:stretch>
        </p:blipFill>
        <p:spPr>
          <a:xfrm>
            <a:off x="2829612" y="1981637"/>
            <a:ext cx="6532775" cy="4433303"/>
          </a:xfrm>
          <a:prstGeom prst="rect">
            <a:avLst/>
          </a:prstGeom>
        </p:spPr>
      </p:pic>
      <p:sp>
        <p:nvSpPr>
          <p:cNvPr id="2" name="Titel 1">
            <a:extLst>
              <a:ext uri="{FF2B5EF4-FFF2-40B4-BE49-F238E27FC236}">
                <a16:creationId xmlns:a16="http://schemas.microsoft.com/office/drawing/2014/main" id="{750ED106-6846-3B4D-9359-F2B79960CF17}"/>
              </a:ext>
            </a:extLst>
          </p:cNvPr>
          <p:cNvSpPr>
            <a:spLocks noGrp="1"/>
          </p:cNvSpPr>
          <p:nvPr>
            <p:ph type="title"/>
          </p:nvPr>
        </p:nvSpPr>
        <p:spPr>
          <a:xfrm>
            <a:off x="3685678" y="938433"/>
            <a:ext cx="5920235" cy="606407"/>
          </a:xfrm>
        </p:spPr>
        <p:txBody>
          <a:bodyPr/>
          <a:lstStyle/>
          <a:p>
            <a:r>
              <a:rPr lang="nl-NL" dirty="0"/>
              <a:t>Wat is normaal?</a:t>
            </a:r>
          </a:p>
        </p:txBody>
      </p:sp>
      <p:sp>
        <p:nvSpPr>
          <p:cNvPr id="5" name="Tekstvak 4">
            <a:extLst>
              <a:ext uri="{FF2B5EF4-FFF2-40B4-BE49-F238E27FC236}">
                <a16:creationId xmlns:a16="http://schemas.microsoft.com/office/drawing/2014/main" id="{1E5B76C2-FB33-D24D-8852-FDB43DD9EEE7}"/>
              </a:ext>
            </a:extLst>
          </p:cNvPr>
          <p:cNvSpPr txBox="1"/>
          <p:nvPr/>
        </p:nvSpPr>
        <p:spPr>
          <a:xfrm>
            <a:off x="8411181" y="1116907"/>
            <a:ext cx="5096656" cy="646331"/>
          </a:xfrm>
          <a:prstGeom prst="rect">
            <a:avLst/>
          </a:prstGeom>
          <a:noFill/>
        </p:spPr>
        <p:txBody>
          <a:bodyPr wrap="square" rtlCol="0">
            <a:spAutoFit/>
          </a:bodyPr>
          <a:lstStyle/>
          <a:p>
            <a:r>
              <a:rPr lang="nl-NL" dirty="0">
                <a:hlinkClick r:id="rId3"/>
              </a:rPr>
              <a:t>In de tram</a:t>
            </a:r>
            <a:endParaRPr lang="nl-NL" dirty="0"/>
          </a:p>
          <a:p>
            <a:endParaRPr lang="nl-NL" dirty="0"/>
          </a:p>
        </p:txBody>
      </p:sp>
    </p:spTree>
    <p:extLst>
      <p:ext uri="{BB962C8B-B14F-4D97-AF65-F5344CB8AC3E}">
        <p14:creationId xmlns:p14="http://schemas.microsoft.com/office/powerpoint/2010/main" val="1186039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410231-1785-124E-B09B-A80DEADEB646}"/>
              </a:ext>
            </a:extLst>
          </p:cNvPr>
          <p:cNvSpPr>
            <a:spLocks noGrp="1"/>
          </p:cNvSpPr>
          <p:nvPr>
            <p:ph type="title"/>
          </p:nvPr>
        </p:nvSpPr>
        <p:spPr>
          <a:xfrm>
            <a:off x="5822720" y="760922"/>
            <a:ext cx="4203364" cy="1077229"/>
          </a:xfrm>
        </p:spPr>
        <p:txBody>
          <a:bodyPr>
            <a:normAutofit fontScale="90000"/>
          </a:bodyPr>
          <a:lstStyle/>
          <a:p>
            <a:pPr algn="l"/>
            <a:r>
              <a:rPr lang="nl-NL" dirty="0"/>
              <a:t>Regels en waarden</a:t>
            </a:r>
          </a:p>
        </p:txBody>
      </p:sp>
      <p:sp>
        <p:nvSpPr>
          <p:cNvPr id="3" name="Tijdelijke aanduiding voor inhoud 2">
            <a:extLst>
              <a:ext uri="{FF2B5EF4-FFF2-40B4-BE49-F238E27FC236}">
                <a16:creationId xmlns:a16="http://schemas.microsoft.com/office/drawing/2014/main" id="{346CB315-C193-024E-B80E-F0F4F6AAAF14}"/>
              </a:ext>
            </a:extLst>
          </p:cNvPr>
          <p:cNvSpPr>
            <a:spLocks noGrp="1"/>
          </p:cNvSpPr>
          <p:nvPr>
            <p:ph idx="1"/>
          </p:nvPr>
        </p:nvSpPr>
        <p:spPr>
          <a:xfrm>
            <a:off x="5536629" y="2512244"/>
            <a:ext cx="5461959" cy="5230030"/>
          </a:xfrm>
        </p:spPr>
        <p:txBody>
          <a:bodyPr>
            <a:normAutofit/>
          </a:bodyPr>
          <a:lstStyle/>
          <a:p>
            <a:pPr marL="0" indent="0">
              <a:buNone/>
            </a:pPr>
            <a:r>
              <a:rPr lang="nl-NL" sz="2200" dirty="0">
                <a:cs typeface="Arial"/>
              </a:rPr>
              <a:t>Binnen een cultuur zijn regels nodig. Eens? </a:t>
            </a:r>
          </a:p>
          <a:p>
            <a:pPr marL="344170" indent="-344170"/>
            <a:r>
              <a:rPr lang="nl-NL" sz="2200" dirty="0"/>
              <a:t>Je hebt geschreven regels (de wet) en ongeschreven regels (opstaan in de bus voor ouderen)</a:t>
            </a:r>
            <a:endParaRPr lang="nl-NL" sz="2200" dirty="0">
              <a:cs typeface="Arial"/>
            </a:endParaRPr>
          </a:p>
          <a:p>
            <a:pPr marL="344170" indent="-344170"/>
            <a:r>
              <a:rPr lang="nl-NL" sz="2200" dirty="0"/>
              <a:t>Regels komen voort uit waarden</a:t>
            </a:r>
            <a:endParaRPr lang="nl-NL" sz="2200" dirty="0">
              <a:cs typeface="Arial"/>
            </a:endParaRPr>
          </a:p>
          <a:p>
            <a:pPr marL="344170" indent="-344170"/>
            <a:r>
              <a:rPr lang="nl-NL" sz="2200" dirty="0"/>
              <a:t>Belangrijke Nederlandse waarden: vrijheid, gelijkwaardigheid en solidariteit</a:t>
            </a:r>
            <a:endParaRPr lang="nl-NL" sz="2200" dirty="0">
              <a:cs typeface="Arial"/>
            </a:endParaRPr>
          </a:p>
        </p:txBody>
      </p:sp>
      <p:pic>
        <p:nvPicPr>
          <p:cNvPr id="7" name="Graphic 6">
            <a:extLst>
              <a:ext uri="{FF2B5EF4-FFF2-40B4-BE49-F238E27FC236}">
                <a16:creationId xmlns:a16="http://schemas.microsoft.com/office/drawing/2014/main" id="{395B717C-1FE0-4191-A5FA-6A08E902CC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3412" y="2306411"/>
            <a:ext cx="3771278" cy="3771278"/>
          </a:xfrm>
          <a:prstGeom prst="rect">
            <a:avLst/>
          </a:prstGeom>
          <a:ln w="12700">
            <a:noFill/>
          </a:ln>
        </p:spPr>
      </p:pic>
    </p:spTree>
    <p:extLst>
      <p:ext uri="{BB962C8B-B14F-4D97-AF65-F5344CB8AC3E}">
        <p14:creationId xmlns:p14="http://schemas.microsoft.com/office/powerpoint/2010/main" val="471539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E2F3F-FC1A-204D-AF01-E75AFC36C89A}"/>
              </a:ext>
            </a:extLst>
          </p:cNvPr>
          <p:cNvSpPr>
            <a:spLocks noGrp="1"/>
          </p:cNvSpPr>
          <p:nvPr>
            <p:ph type="title"/>
          </p:nvPr>
        </p:nvSpPr>
        <p:spPr>
          <a:xfrm>
            <a:off x="5131277" y="686949"/>
            <a:ext cx="5461958" cy="1077229"/>
          </a:xfrm>
        </p:spPr>
        <p:txBody>
          <a:bodyPr>
            <a:normAutofit/>
          </a:bodyPr>
          <a:lstStyle/>
          <a:p>
            <a:pPr algn="l"/>
            <a:r>
              <a:rPr lang="nl-NL" dirty="0"/>
              <a:t>Even terug naar Mies</a:t>
            </a:r>
          </a:p>
        </p:txBody>
      </p:sp>
      <p:sp>
        <p:nvSpPr>
          <p:cNvPr id="3" name="Tijdelijke aanduiding voor inhoud 2">
            <a:extLst>
              <a:ext uri="{FF2B5EF4-FFF2-40B4-BE49-F238E27FC236}">
                <a16:creationId xmlns:a16="http://schemas.microsoft.com/office/drawing/2014/main" id="{1BF4542C-929F-5F4F-94E2-489E63E048FF}"/>
              </a:ext>
            </a:extLst>
          </p:cNvPr>
          <p:cNvSpPr>
            <a:spLocks noGrp="1"/>
          </p:cNvSpPr>
          <p:nvPr>
            <p:ph idx="1"/>
          </p:nvPr>
        </p:nvSpPr>
        <p:spPr>
          <a:xfrm>
            <a:off x="5753445" y="2522984"/>
            <a:ext cx="5461959" cy="4832791"/>
          </a:xfrm>
        </p:spPr>
        <p:txBody>
          <a:bodyPr>
            <a:normAutofit/>
          </a:bodyPr>
          <a:lstStyle/>
          <a:p>
            <a:pPr marL="344170" indent="-344170">
              <a:lnSpc>
                <a:spcPct val="110000"/>
              </a:lnSpc>
            </a:pPr>
            <a:r>
              <a:rPr lang="nl-NL" sz="2200" dirty="0"/>
              <a:t>Worden er (ongeschreven) regels overtreden?</a:t>
            </a:r>
            <a:endParaRPr lang="nl-NL" dirty="0"/>
          </a:p>
          <a:p>
            <a:pPr marL="344170" indent="-344170">
              <a:lnSpc>
                <a:spcPct val="110000"/>
              </a:lnSpc>
            </a:pPr>
            <a:r>
              <a:rPr lang="nl-NL" sz="2200" dirty="0">
                <a:cs typeface="Arial"/>
              </a:rPr>
              <a:t>Maar er is toch vrijheid in Nederland?</a:t>
            </a:r>
          </a:p>
          <a:p>
            <a:pPr marL="344170" indent="-344170">
              <a:lnSpc>
                <a:spcPct val="110000"/>
              </a:lnSpc>
            </a:pPr>
            <a:r>
              <a:rPr lang="nl-NL" sz="2200" dirty="0">
                <a:cs typeface="Arial"/>
              </a:rPr>
              <a:t>Of vind jij een andere waarde belangrijker (zie vorige sheet)</a:t>
            </a:r>
          </a:p>
          <a:p>
            <a:pPr marL="344170" indent="-344170">
              <a:lnSpc>
                <a:spcPct val="110000"/>
              </a:lnSpc>
            </a:pPr>
            <a:endParaRPr lang="nl-NL" sz="2200" dirty="0">
              <a:cs typeface="Arial"/>
            </a:endParaRPr>
          </a:p>
          <a:p>
            <a:pPr marL="344170" indent="-344170">
              <a:lnSpc>
                <a:spcPct val="110000"/>
              </a:lnSpc>
            </a:pPr>
            <a:r>
              <a:rPr lang="nl-NL" sz="2200" dirty="0"/>
              <a:t>Wie heeft nou ‘gelijk’? Wat is normaal?</a:t>
            </a:r>
            <a:endParaRPr lang="nl-NL" sz="2200" dirty="0">
              <a:cs typeface="Arial"/>
            </a:endParaRPr>
          </a:p>
        </p:txBody>
      </p:sp>
      <p:pic>
        <p:nvPicPr>
          <p:cNvPr id="4" name="Afbeelding 3">
            <a:extLst>
              <a:ext uri="{FF2B5EF4-FFF2-40B4-BE49-F238E27FC236}">
                <a16:creationId xmlns:a16="http://schemas.microsoft.com/office/drawing/2014/main" id="{9926CA16-20D0-8B45-82BE-B91B6DAD5E38}"/>
              </a:ext>
            </a:extLst>
          </p:cNvPr>
          <p:cNvPicPr>
            <a:picLocks noChangeAspect="1"/>
          </p:cNvPicPr>
          <p:nvPr/>
        </p:nvPicPr>
        <p:blipFill>
          <a:blip r:embed="rId3"/>
          <a:stretch>
            <a:fillRect/>
          </a:stretch>
        </p:blipFill>
        <p:spPr>
          <a:xfrm>
            <a:off x="1052010" y="2907714"/>
            <a:ext cx="3771278" cy="2555040"/>
          </a:xfrm>
          <a:prstGeom prst="rect">
            <a:avLst/>
          </a:prstGeom>
          <a:ln w="12700">
            <a:noFill/>
          </a:ln>
        </p:spPr>
      </p:pic>
    </p:spTree>
    <p:extLst>
      <p:ext uri="{BB962C8B-B14F-4D97-AF65-F5344CB8AC3E}">
        <p14:creationId xmlns:p14="http://schemas.microsoft.com/office/powerpoint/2010/main" val="338505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A329C-29C9-0141-8898-729599A0697D}"/>
              </a:ext>
            </a:extLst>
          </p:cNvPr>
          <p:cNvSpPr>
            <a:spLocks noGrp="1"/>
          </p:cNvSpPr>
          <p:nvPr>
            <p:ph type="title"/>
          </p:nvPr>
        </p:nvSpPr>
        <p:spPr>
          <a:xfrm>
            <a:off x="1175389" y="2642550"/>
            <a:ext cx="4179035" cy="2803097"/>
          </a:xfrm>
        </p:spPr>
        <p:txBody>
          <a:bodyPr>
            <a:normAutofit/>
          </a:bodyPr>
          <a:lstStyle/>
          <a:p>
            <a:pPr algn="l"/>
            <a:r>
              <a:rPr lang="nl-NL" sz="3100" dirty="0">
                <a:solidFill>
                  <a:schemeClr val="tx1">
                    <a:lumMod val="65000"/>
                    <a:lumOff val="35000"/>
                  </a:schemeClr>
                </a:solidFill>
              </a:rPr>
              <a:t>Even oefenen: Welke regels kun je bedenken bij welke waarde?</a:t>
            </a:r>
          </a:p>
        </p:txBody>
      </p:sp>
      <p:graphicFrame>
        <p:nvGraphicFramePr>
          <p:cNvPr id="5" name="Tijdelijke aanduiding voor inhoud 2">
            <a:extLst>
              <a:ext uri="{FF2B5EF4-FFF2-40B4-BE49-F238E27FC236}">
                <a16:creationId xmlns:a16="http://schemas.microsoft.com/office/drawing/2014/main" id="{25BFDF75-A744-4E1C-A781-437D94CDF5F2}"/>
              </a:ext>
            </a:extLst>
          </p:cNvPr>
          <p:cNvGraphicFramePr>
            <a:graphicFrameLocks noGrp="1"/>
          </p:cNvGraphicFramePr>
          <p:nvPr>
            <p:ph idx="1"/>
            <p:extLst>
              <p:ext uri="{D42A27DB-BD31-4B8C-83A1-F6EECF244321}">
                <p14:modId xmlns:p14="http://schemas.microsoft.com/office/powerpoint/2010/main" val="2964314389"/>
              </p:ext>
            </p:extLst>
          </p:nvPr>
        </p:nvGraphicFramePr>
        <p:xfrm>
          <a:off x="5703216" y="1527142"/>
          <a:ext cx="4496323" cy="5033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7875701"/>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35F8522-7164-E642-A029-C2F6AE10B7F4}"/>
              </a:ext>
            </a:extLst>
          </p:cNvPr>
          <p:cNvPicPr>
            <a:picLocks noChangeAspect="1"/>
          </p:cNvPicPr>
          <p:nvPr/>
        </p:nvPicPr>
        <p:blipFill>
          <a:blip r:embed="rId3"/>
          <a:stretch>
            <a:fillRect/>
          </a:stretch>
        </p:blipFill>
        <p:spPr>
          <a:xfrm>
            <a:off x="749621" y="2359424"/>
            <a:ext cx="4884965" cy="3647440"/>
          </a:xfrm>
          <a:prstGeom prst="rect">
            <a:avLst/>
          </a:prstGeom>
        </p:spPr>
      </p:pic>
      <p:pic>
        <p:nvPicPr>
          <p:cNvPr id="6" name="Afbeelding 5">
            <a:extLst>
              <a:ext uri="{FF2B5EF4-FFF2-40B4-BE49-F238E27FC236}">
                <a16:creationId xmlns:a16="http://schemas.microsoft.com/office/drawing/2014/main" id="{C791EE5B-4371-6648-BF3E-707A2CB98C9A}"/>
              </a:ext>
            </a:extLst>
          </p:cNvPr>
          <p:cNvPicPr>
            <a:picLocks noChangeAspect="1"/>
          </p:cNvPicPr>
          <p:nvPr/>
        </p:nvPicPr>
        <p:blipFill>
          <a:blip r:embed="rId4"/>
          <a:stretch>
            <a:fillRect/>
          </a:stretch>
        </p:blipFill>
        <p:spPr>
          <a:xfrm>
            <a:off x="6455434" y="2769507"/>
            <a:ext cx="4888593" cy="1882108"/>
          </a:xfrm>
          <a:prstGeom prst="rect">
            <a:avLst/>
          </a:prstGeom>
        </p:spPr>
      </p:pic>
      <p:sp>
        <p:nvSpPr>
          <p:cNvPr id="2" name="Tekstvak 1">
            <a:extLst>
              <a:ext uri="{FF2B5EF4-FFF2-40B4-BE49-F238E27FC236}">
                <a16:creationId xmlns:a16="http://schemas.microsoft.com/office/drawing/2014/main" id="{1FBE343C-3340-457D-8F61-FE0B18DC6DED}"/>
              </a:ext>
            </a:extLst>
          </p:cNvPr>
          <p:cNvSpPr txBox="1"/>
          <p:nvPr/>
        </p:nvSpPr>
        <p:spPr>
          <a:xfrm>
            <a:off x="1863099" y="975111"/>
            <a:ext cx="86379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dirty="0">
                <a:solidFill>
                  <a:schemeClr val="bg1">
                    <a:lumMod val="95000"/>
                  </a:schemeClr>
                </a:solidFill>
              </a:rPr>
              <a:t>Wat doe jij als iemand zich niet aan de regel(s) houdt</a:t>
            </a:r>
            <a:r>
              <a:rPr lang="nl-NL" sz="2400" dirty="0">
                <a:solidFill>
                  <a:schemeClr val="bg1"/>
                </a:solidFill>
              </a:rPr>
              <a:t>?</a:t>
            </a:r>
            <a:endParaRPr lang="nl-NL" sz="2400" dirty="0">
              <a:solidFill>
                <a:schemeClr val="bg1"/>
              </a:solidFill>
              <a:cs typeface="Arial"/>
            </a:endParaRPr>
          </a:p>
        </p:txBody>
      </p:sp>
    </p:spTree>
    <p:extLst>
      <p:ext uri="{BB962C8B-B14F-4D97-AF65-F5344CB8AC3E}">
        <p14:creationId xmlns:p14="http://schemas.microsoft.com/office/powerpoint/2010/main" val="854627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directiekamer">
  <a:themeElements>
    <a:clrScheme name="Ion-directiekamer">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directiekamer">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directiekamer">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5D345EBEC6CB40BA8F90130EFD8AFA" ma:contentTypeVersion="2" ma:contentTypeDescription="Een nieuw document maken." ma:contentTypeScope="" ma:versionID="0b3ccaf5fb98529c3d8040d3b0ea11f5">
  <xsd:schema xmlns:xsd="http://www.w3.org/2001/XMLSchema" xmlns:xs="http://www.w3.org/2001/XMLSchema" xmlns:p="http://schemas.microsoft.com/office/2006/metadata/properties" xmlns:ns2="cc57c7ad-ef84-42ea-9610-f9228366932b" targetNamespace="http://schemas.microsoft.com/office/2006/metadata/properties" ma:root="true" ma:fieldsID="b4800b5c83881bce06910c99dc4870e9" ns2:_="">
    <xsd:import namespace="cc57c7ad-ef84-42ea-9610-f9228366932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57c7ad-ef84-42ea-9610-f922836693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A9143C-AE5F-41F1-91B8-1D2FFF2C86EF}">
  <ds:schemaRefs>
    <ds:schemaRef ds:uri="http://schemas.microsoft.com/sharepoint/v3/contenttype/forms"/>
  </ds:schemaRefs>
</ds:datastoreItem>
</file>

<file path=customXml/itemProps2.xml><?xml version="1.0" encoding="utf-8"?>
<ds:datastoreItem xmlns:ds="http://schemas.openxmlformats.org/officeDocument/2006/customXml" ds:itemID="{FC354C17-A193-4034-A627-0476682D1485}">
  <ds:schemaRefs>
    <ds:schemaRef ds:uri="http://schemas.microsoft.com/office/2006/documentManagement/types"/>
    <ds:schemaRef ds:uri="http://www.w3.org/XML/1998/namespace"/>
    <ds:schemaRef ds:uri="http://schemas.openxmlformats.org/package/2006/metadata/core-properties"/>
    <ds:schemaRef ds:uri="http://purl.org/dc/dcmitype/"/>
    <ds:schemaRef ds:uri="http://purl.org/dc/elements/1.1/"/>
    <ds:schemaRef ds:uri="cc57c7ad-ef84-42ea-9610-f9228366932b"/>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74F3751-5452-4D05-926D-8A55D0A5265F}">
  <ds:schemaRefs>
    <ds:schemaRef ds:uri="cc57c7ad-ef84-42ea-9610-f922836693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Ion Boardroom</Template>
  <TotalTime>21</TotalTime>
  <Words>1346</Words>
  <Application>Microsoft Office PowerPoint</Application>
  <PresentationFormat>Breedbeeld</PresentationFormat>
  <Paragraphs>109</Paragraphs>
  <Slides>20</Slides>
  <Notes>7</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20</vt:i4>
      </vt:variant>
    </vt:vector>
  </HeadingPairs>
  <TitlesOfParts>
    <vt:vector size="25" baseType="lpstr">
      <vt:lpstr>Arial</vt:lpstr>
      <vt:lpstr>Calibri</vt:lpstr>
      <vt:lpstr>Century Gothic</vt:lpstr>
      <vt:lpstr>Wingdings 3</vt:lpstr>
      <vt:lpstr>Ion-directiekamer</vt:lpstr>
      <vt:lpstr>Diversiteit: Hoe kunnen we met allemaal verschillende mensen samenleven?</vt:lpstr>
      <vt:lpstr>Nieuwsflits</vt:lpstr>
      <vt:lpstr>Inhoud les</vt:lpstr>
      <vt:lpstr>Lesdoelen</vt:lpstr>
      <vt:lpstr>Wat is normaal?</vt:lpstr>
      <vt:lpstr>Regels en waarden</vt:lpstr>
      <vt:lpstr>Even terug naar Mies</vt:lpstr>
      <vt:lpstr>Even oefenen: Welke regels kun je bedenken bij welke waarde?</vt:lpstr>
      <vt:lpstr>PowerPoint-presentatie</vt:lpstr>
      <vt:lpstr>Omgaan met verschillen in Nederland</vt:lpstr>
      <vt:lpstr>3 manier om om te gaan met verschillen</vt:lpstr>
      <vt:lpstr>Even oefenen: acceptatie, tolerantie of uitsluiting?</vt:lpstr>
      <vt:lpstr>Communiceren over verschillen: discussiëren</vt:lpstr>
      <vt:lpstr>Thema: donorschap</vt:lpstr>
      <vt:lpstr>Thema: donorschap</vt:lpstr>
      <vt:lpstr>Voorbereiding</vt:lpstr>
      <vt:lpstr>Ga met elkaar een open gesprek aan.   Doel: eigen meningsvorming over donorschap. Perspectief van ander in kunnen nemen.  </vt:lpstr>
      <vt:lpstr>Einde les</vt:lpstr>
      <vt:lpstr>Opties voor de periode activiteit</vt:lpstr>
      <vt:lpstr>Extra: Respect en onverschilligheid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Ik, jij &amp; de ander</dc:title>
  <dc:creator>Anne Marie Dijkman</dc:creator>
  <cp:lastModifiedBy>Anne-May Smits</cp:lastModifiedBy>
  <cp:revision>3</cp:revision>
  <dcterms:created xsi:type="dcterms:W3CDTF">2019-07-01T20:05:31Z</dcterms:created>
  <dcterms:modified xsi:type="dcterms:W3CDTF">2022-11-04T13:10:55Z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0x010100675D345EBEC6CB40BA8F90130EFD8AFA</vt:lpwstr>
  </property>
</Properties>
</file>